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31.xml" ContentType="application/vnd.openxmlformats-officedocument.presentationml.slideLayout+xml"/>
  <Override PartName="/ppt/theme/theme7.xml" ContentType="application/vnd.openxmlformats-officedocument.theme+xml"/>
  <Override PartName="/ppt/tags/tag20.xml" ContentType="application/vnd.openxmlformats-officedocument.presentationml.tags+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5"/>
    <p:sldMasterId id="2147483874" r:id="rId6"/>
    <p:sldMasterId id="2147483796" r:id="rId7"/>
    <p:sldMasterId id="2147483938" r:id="rId8"/>
    <p:sldMasterId id="2147483914" r:id="rId9"/>
    <p:sldMasterId id="2147483919" r:id="rId10"/>
    <p:sldMasterId id="2147483922" r:id="rId11"/>
    <p:sldMasterId id="2147483950" r:id="rId12"/>
    <p:sldMasterId id="2147483892" r:id="rId13"/>
  </p:sldMasterIdLst>
  <p:notesMasterIdLst>
    <p:notesMasterId r:id="rId25"/>
  </p:notesMasterIdLst>
  <p:handoutMasterIdLst>
    <p:handoutMasterId r:id="rId26"/>
  </p:handoutMasterIdLst>
  <p:sldIdLst>
    <p:sldId id="328" r:id="rId14"/>
    <p:sldId id="352" r:id="rId15"/>
    <p:sldId id="351" r:id="rId16"/>
    <p:sldId id="353" r:id="rId17"/>
    <p:sldId id="355" r:id="rId18"/>
    <p:sldId id="354" r:id="rId19"/>
    <p:sldId id="356" r:id="rId20"/>
    <p:sldId id="357" r:id="rId21"/>
    <p:sldId id="358" r:id="rId22"/>
    <p:sldId id="350" r:id="rId23"/>
    <p:sldId id="324" r:id="rId24"/>
  </p:sldIdLst>
  <p:sldSz cx="12192000" cy="6858000"/>
  <p:notesSz cx="6858000" cy="9144000"/>
  <p:custShowLst>
    <p:custShow name="TestShow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itle Slides" id="{0C220A22-C0DD-4C39-87B1-A96D97EE7FA8}">
          <p14:sldIdLst>
            <p14:sldId id="328"/>
          </p14:sldIdLst>
        </p14:section>
        <p14:section name="Slide Examples" id="{D7A1D66F-1532-4AC9-9E77-846BE733C13E}">
          <p14:sldIdLst>
            <p14:sldId id="352"/>
            <p14:sldId id="351"/>
            <p14:sldId id="353"/>
            <p14:sldId id="355"/>
            <p14:sldId id="354"/>
            <p14:sldId id="356"/>
            <p14:sldId id="357"/>
            <p14:sldId id="358"/>
            <p14:sldId id="350"/>
            <p14:sldId id="324"/>
          </p14:sldIdLst>
        </p14:section>
        <p14:section name="Icons" id="{6505FBC8-4ECB-4668-8449-EBF2E17C5A5C}">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guide id="3" pos="3522" userDrawn="1">
          <p15:clr>
            <a:srgbClr val="A4A3A4"/>
          </p15:clr>
        </p15:guide>
        <p15:guide id="4" orient="horz" pos="2402" userDrawn="1">
          <p15:clr>
            <a:srgbClr val="A4A3A4"/>
          </p15:clr>
        </p15:guide>
        <p15:guide id="5" pos="6379" userDrawn="1">
          <p15:clr>
            <a:srgbClr val="A4A3A4"/>
          </p15:clr>
        </p15:guide>
        <p15:guide id="6" orient="horz" pos="1026" userDrawn="1">
          <p15:clr>
            <a:srgbClr val="A4A3A4"/>
          </p15:clr>
        </p15:guide>
        <p15:guide id="7" orient="horz" pos="33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95E9BC-1983-EE19-5BB2-6F045CAC437B}" name="Kristina Koret" initials="KK" userId="S::kkoret@rgn.hr::285cb235-570a-4daa-b072-9d92a5e88f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k Schwarten" initials="N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154F"/>
    <a:srgbClr val="034EA2"/>
    <a:srgbClr val="004494"/>
    <a:srgbClr val="00307F"/>
    <a:srgbClr val="ED6F00"/>
    <a:srgbClr val="00662F"/>
    <a:srgbClr val="4F137B"/>
    <a:srgbClr val="003612"/>
    <a:srgbClr val="530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829CA3-2E07-43BF-86D6-36E6DBDF495E}" v="13" dt="2024-11-12T14:53:10.2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95238" autoAdjust="0"/>
  </p:normalViewPr>
  <p:slideViewPr>
    <p:cSldViewPr snapToGrid="0">
      <p:cViewPr varScale="1">
        <p:scale>
          <a:sx n="118" d="100"/>
          <a:sy n="118" d="100"/>
        </p:scale>
        <p:origin x="450" y="102"/>
      </p:cViewPr>
      <p:guideLst>
        <p:guide pos="3840"/>
        <p:guide orient="horz" pos="2160"/>
        <p:guide pos="3522"/>
        <p:guide orient="horz" pos="2402"/>
        <p:guide pos="6379"/>
        <p:guide orient="horz" pos="1026"/>
        <p:guide orient="horz" pos="3304"/>
      </p:guideLst>
    </p:cSldViewPr>
  </p:slideViewPr>
  <p:outlineViewPr>
    <p:cViewPr>
      <p:scale>
        <a:sx n="20" d="100"/>
        <a:sy n="20"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7" d="100"/>
          <a:sy n="67" d="100"/>
        </p:scale>
        <p:origin x="-279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8.xml"/><Relationship Id="rId34" Type="http://schemas.microsoft.com/office/2018/10/relationships/authors" Target="author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Mileusnić" userId="c39b1e23-2249-4a85-9cf6-c61d327b252d" providerId="ADAL" clId="{F2829CA3-2E07-43BF-86D6-36E6DBDF495E}"/>
    <pc:docChg chg="undo redo custSel addSld delSld modSld modSection">
      <pc:chgData name="Marta Mileusnić" userId="c39b1e23-2249-4a85-9cf6-c61d327b252d" providerId="ADAL" clId="{F2829CA3-2E07-43BF-86D6-36E6DBDF495E}" dt="2024-11-12T15:05:54.143" v="1108" actId="113"/>
      <pc:docMkLst>
        <pc:docMk/>
      </pc:docMkLst>
      <pc:sldChg chg="modSp del mod">
        <pc:chgData name="Marta Mileusnić" userId="c39b1e23-2249-4a85-9cf6-c61d327b252d" providerId="ADAL" clId="{F2829CA3-2E07-43BF-86D6-36E6DBDF495E}" dt="2024-11-12T14:21:42.008" v="41" actId="47"/>
        <pc:sldMkLst>
          <pc:docMk/>
          <pc:sldMk cId="7704611" sldId="256"/>
        </pc:sldMkLst>
        <pc:spChg chg="mod">
          <ac:chgData name="Marta Mileusnić" userId="c39b1e23-2249-4a85-9cf6-c61d327b252d" providerId="ADAL" clId="{F2829CA3-2E07-43BF-86D6-36E6DBDF495E}" dt="2024-11-12T14:20:30.068" v="33" actId="20577"/>
          <ac:spMkLst>
            <pc:docMk/>
            <pc:sldMk cId="7704611" sldId="256"/>
            <ac:spMk id="5" creationId="{60362D49-6254-CE4E-99B9-C9D1FD436B22}"/>
          </ac:spMkLst>
        </pc:spChg>
      </pc:sldChg>
      <pc:sldChg chg="del">
        <pc:chgData name="Marta Mileusnić" userId="c39b1e23-2249-4a85-9cf6-c61d327b252d" providerId="ADAL" clId="{F2829CA3-2E07-43BF-86D6-36E6DBDF495E}" dt="2024-11-12T14:21:51.189" v="42" actId="47"/>
        <pc:sldMkLst>
          <pc:docMk/>
          <pc:sldMk cId="394062111" sldId="300"/>
        </pc:sldMkLst>
      </pc:sldChg>
      <pc:sldChg chg="addSp modSp mod">
        <pc:chgData name="Marta Mileusnić" userId="c39b1e23-2249-4a85-9cf6-c61d327b252d" providerId="ADAL" clId="{F2829CA3-2E07-43BF-86D6-36E6DBDF495E}" dt="2024-11-12T14:21:38.655" v="40" actId="207"/>
        <pc:sldMkLst>
          <pc:docMk/>
          <pc:sldMk cId="850245645" sldId="328"/>
        </pc:sldMkLst>
        <pc:spChg chg="add mod">
          <ac:chgData name="Marta Mileusnić" userId="c39b1e23-2249-4a85-9cf6-c61d327b252d" providerId="ADAL" clId="{F2829CA3-2E07-43BF-86D6-36E6DBDF495E}" dt="2024-11-12T14:21:38.655" v="40" actId="207"/>
          <ac:spMkLst>
            <pc:docMk/>
            <pc:sldMk cId="850245645" sldId="328"/>
            <ac:spMk id="3" creationId="{FBE0CAA0-6BCD-80F9-E623-1CE450A939E7}"/>
          </ac:spMkLst>
        </pc:spChg>
        <pc:spChg chg="mod">
          <ac:chgData name="Marta Mileusnić" userId="c39b1e23-2249-4a85-9cf6-c61d327b252d" providerId="ADAL" clId="{F2829CA3-2E07-43BF-86D6-36E6DBDF495E}" dt="2024-11-12T14:21:18.634" v="37" actId="20577"/>
          <ac:spMkLst>
            <pc:docMk/>
            <pc:sldMk cId="850245645" sldId="328"/>
            <ac:spMk id="7" creationId="{9854486B-CB9E-3A45-ADB9-BB527BAFED94}"/>
          </ac:spMkLst>
        </pc:spChg>
      </pc:sldChg>
      <pc:sldChg chg="delSp modSp add del mod">
        <pc:chgData name="Marta Mileusnić" userId="c39b1e23-2249-4a85-9cf6-c61d327b252d" providerId="ADAL" clId="{F2829CA3-2E07-43BF-86D6-36E6DBDF495E}" dt="2024-11-12T14:50:31.219" v="757" actId="47"/>
        <pc:sldMkLst>
          <pc:docMk/>
          <pc:sldMk cId="4184318405" sldId="330"/>
        </pc:sldMkLst>
        <pc:spChg chg="mod">
          <ac:chgData name="Marta Mileusnić" userId="c39b1e23-2249-4a85-9cf6-c61d327b252d" providerId="ADAL" clId="{F2829CA3-2E07-43BF-86D6-36E6DBDF495E}" dt="2024-11-12T14:50:29.594" v="756" actId="6549"/>
          <ac:spMkLst>
            <pc:docMk/>
            <pc:sldMk cId="4184318405" sldId="330"/>
            <ac:spMk id="2" creationId="{065AFD3B-EFE2-847D-0FB9-721FF43C24AA}"/>
          </ac:spMkLst>
        </pc:spChg>
        <pc:spChg chg="mod">
          <ac:chgData name="Marta Mileusnić" userId="c39b1e23-2249-4a85-9cf6-c61d327b252d" providerId="ADAL" clId="{F2829CA3-2E07-43BF-86D6-36E6DBDF495E}" dt="2024-11-12T14:22:22.835" v="56" actId="20577"/>
          <ac:spMkLst>
            <pc:docMk/>
            <pc:sldMk cId="4184318405" sldId="330"/>
            <ac:spMk id="3" creationId="{EF75F32D-FBF2-5F4B-332C-1AEC6BE2805D}"/>
          </ac:spMkLst>
        </pc:spChg>
        <pc:graphicFrameChg chg="del">
          <ac:chgData name="Marta Mileusnić" userId="c39b1e23-2249-4a85-9cf6-c61d327b252d" providerId="ADAL" clId="{F2829CA3-2E07-43BF-86D6-36E6DBDF495E}" dt="2024-11-12T14:24:51.524" v="211" actId="478"/>
          <ac:graphicFrameMkLst>
            <pc:docMk/>
            <pc:sldMk cId="4184318405" sldId="330"/>
            <ac:graphicFrameMk id="7" creationId="{6540B987-8F31-DEE6-1916-52AA9AA573B3}"/>
          </ac:graphicFrameMkLst>
        </pc:graphicFrameChg>
      </pc:sldChg>
      <pc:sldChg chg="del">
        <pc:chgData name="Marta Mileusnić" userId="c39b1e23-2249-4a85-9cf6-c61d327b252d" providerId="ADAL" clId="{F2829CA3-2E07-43BF-86D6-36E6DBDF495E}" dt="2024-11-12T14:25:02.753" v="212" actId="47"/>
        <pc:sldMkLst>
          <pc:docMk/>
          <pc:sldMk cId="3737314586" sldId="331"/>
        </pc:sldMkLst>
      </pc:sldChg>
      <pc:sldChg chg="del">
        <pc:chgData name="Marta Mileusnić" userId="c39b1e23-2249-4a85-9cf6-c61d327b252d" providerId="ADAL" clId="{F2829CA3-2E07-43BF-86D6-36E6DBDF495E}" dt="2024-11-12T14:25:03.675" v="213" actId="47"/>
        <pc:sldMkLst>
          <pc:docMk/>
          <pc:sldMk cId="2504156037" sldId="332"/>
        </pc:sldMkLst>
      </pc:sldChg>
      <pc:sldChg chg="del">
        <pc:chgData name="Marta Mileusnić" userId="c39b1e23-2249-4a85-9cf6-c61d327b252d" providerId="ADAL" clId="{F2829CA3-2E07-43BF-86D6-36E6DBDF495E}" dt="2024-11-12T14:25:05.209" v="214" actId="47"/>
        <pc:sldMkLst>
          <pc:docMk/>
          <pc:sldMk cId="594146702" sldId="333"/>
        </pc:sldMkLst>
      </pc:sldChg>
      <pc:sldChg chg="add del">
        <pc:chgData name="Marta Mileusnić" userId="c39b1e23-2249-4a85-9cf6-c61d327b252d" providerId="ADAL" clId="{F2829CA3-2E07-43BF-86D6-36E6DBDF495E}" dt="2024-11-12T14:25:19.547" v="217" actId="47"/>
        <pc:sldMkLst>
          <pc:docMk/>
          <pc:sldMk cId="1636244575" sldId="337"/>
        </pc:sldMkLst>
      </pc:sldChg>
      <pc:sldChg chg="del">
        <pc:chgData name="Marta Mileusnić" userId="c39b1e23-2249-4a85-9cf6-c61d327b252d" providerId="ADAL" clId="{F2829CA3-2E07-43BF-86D6-36E6DBDF495E}" dt="2024-11-12T14:34:39.655" v="290" actId="47"/>
        <pc:sldMkLst>
          <pc:docMk/>
          <pc:sldMk cId="1089160561" sldId="345"/>
        </pc:sldMkLst>
      </pc:sldChg>
      <pc:sldChg chg="del">
        <pc:chgData name="Marta Mileusnić" userId="c39b1e23-2249-4a85-9cf6-c61d327b252d" providerId="ADAL" clId="{F2829CA3-2E07-43BF-86D6-36E6DBDF495E}" dt="2024-11-12T14:34:28.175" v="286" actId="47"/>
        <pc:sldMkLst>
          <pc:docMk/>
          <pc:sldMk cId="1677800599" sldId="346"/>
        </pc:sldMkLst>
      </pc:sldChg>
      <pc:sldChg chg="del">
        <pc:chgData name="Marta Mileusnić" userId="c39b1e23-2249-4a85-9cf6-c61d327b252d" providerId="ADAL" clId="{F2829CA3-2E07-43BF-86D6-36E6DBDF495E}" dt="2024-11-12T14:34:28.845" v="287" actId="47"/>
        <pc:sldMkLst>
          <pc:docMk/>
          <pc:sldMk cId="2084074277" sldId="347"/>
        </pc:sldMkLst>
      </pc:sldChg>
      <pc:sldChg chg="del">
        <pc:chgData name="Marta Mileusnić" userId="c39b1e23-2249-4a85-9cf6-c61d327b252d" providerId="ADAL" clId="{F2829CA3-2E07-43BF-86D6-36E6DBDF495E}" dt="2024-11-12T14:34:31.076" v="288" actId="47"/>
        <pc:sldMkLst>
          <pc:docMk/>
          <pc:sldMk cId="2099390578" sldId="348"/>
        </pc:sldMkLst>
      </pc:sldChg>
      <pc:sldChg chg="del">
        <pc:chgData name="Marta Mileusnić" userId="c39b1e23-2249-4a85-9cf6-c61d327b252d" providerId="ADAL" clId="{F2829CA3-2E07-43BF-86D6-36E6DBDF495E}" dt="2024-11-12T14:34:37.479" v="289" actId="47"/>
        <pc:sldMkLst>
          <pc:docMk/>
          <pc:sldMk cId="1849783264" sldId="349"/>
        </pc:sldMkLst>
      </pc:sldChg>
      <pc:sldChg chg="modSp new add del mod">
        <pc:chgData name="Marta Mileusnić" userId="c39b1e23-2249-4a85-9cf6-c61d327b252d" providerId="ADAL" clId="{F2829CA3-2E07-43BF-86D6-36E6DBDF495E}" dt="2024-11-12T15:05:54.143" v="1108" actId="113"/>
        <pc:sldMkLst>
          <pc:docMk/>
          <pc:sldMk cId="2418065862" sldId="350"/>
        </pc:sldMkLst>
        <pc:spChg chg="mod">
          <ac:chgData name="Marta Mileusnić" userId="c39b1e23-2249-4a85-9cf6-c61d327b252d" providerId="ADAL" clId="{F2829CA3-2E07-43BF-86D6-36E6DBDF495E}" dt="2024-11-12T15:05:54.143" v="1108" actId="113"/>
          <ac:spMkLst>
            <pc:docMk/>
            <pc:sldMk cId="2418065862" sldId="350"/>
            <ac:spMk id="2" creationId="{03F3F42C-36D1-1839-F671-CA8398E31327}"/>
          </ac:spMkLst>
        </pc:spChg>
        <pc:spChg chg="mod">
          <ac:chgData name="Marta Mileusnić" userId="c39b1e23-2249-4a85-9cf6-c61d327b252d" providerId="ADAL" clId="{F2829CA3-2E07-43BF-86D6-36E6DBDF495E}" dt="2024-11-12T14:33:08.505" v="257" actId="20577"/>
          <ac:spMkLst>
            <pc:docMk/>
            <pc:sldMk cId="2418065862" sldId="350"/>
            <ac:spMk id="3" creationId="{8AE4BED5-9738-B29C-EB79-00927F7DFC6B}"/>
          </ac:spMkLst>
        </pc:spChg>
      </pc:sldChg>
      <pc:sldChg chg="modSp new mod">
        <pc:chgData name="Marta Mileusnić" userId="c39b1e23-2249-4a85-9cf6-c61d327b252d" providerId="ADAL" clId="{F2829CA3-2E07-43BF-86D6-36E6DBDF495E}" dt="2024-11-12T14:38:28.318" v="336" actId="20577"/>
        <pc:sldMkLst>
          <pc:docMk/>
          <pc:sldMk cId="3714465610" sldId="351"/>
        </pc:sldMkLst>
        <pc:spChg chg="mod">
          <ac:chgData name="Marta Mileusnić" userId="c39b1e23-2249-4a85-9cf6-c61d327b252d" providerId="ADAL" clId="{F2829CA3-2E07-43BF-86D6-36E6DBDF495E}" dt="2024-11-12T14:38:28.318" v="336" actId="20577"/>
          <ac:spMkLst>
            <pc:docMk/>
            <pc:sldMk cId="3714465610" sldId="351"/>
            <ac:spMk id="2" creationId="{C8631D52-AC3E-050E-DDE3-96C21F2DBD44}"/>
          </ac:spMkLst>
        </pc:spChg>
        <pc:spChg chg="mod">
          <ac:chgData name="Marta Mileusnić" userId="c39b1e23-2249-4a85-9cf6-c61d327b252d" providerId="ADAL" clId="{F2829CA3-2E07-43BF-86D6-36E6DBDF495E}" dt="2024-11-12T14:37:55.482" v="303" actId="27636"/>
          <ac:spMkLst>
            <pc:docMk/>
            <pc:sldMk cId="3714465610" sldId="351"/>
            <ac:spMk id="3" creationId="{A9E50E8D-AC7D-D96C-681C-F142805EBB00}"/>
          </ac:spMkLst>
        </pc:spChg>
      </pc:sldChg>
      <pc:sldChg chg="addSp delSp modSp new mod">
        <pc:chgData name="Marta Mileusnić" userId="c39b1e23-2249-4a85-9cf6-c61d327b252d" providerId="ADAL" clId="{F2829CA3-2E07-43BF-86D6-36E6DBDF495E}" dt="2024-11-12T14:55:30.637" v="976" actId="20577"/>
        <pc:sldMkLst>
          <pc:docMk/>
          <pc:sldMk cId="1813188211" sldId="352"/>
        </pc:sldMkLst>
        <pc:spChg chg="del">
          <ac:chgData name="Marta Mileusnić" userId="c39b1e23-2249-4a85-9cf6-c61d327b252d" providerId="ADAL" clId="{F2829CA3-2E07-43BF-86D6-36E6DBDF495E}" dt="2024-11-12T14:38:49.757" v="338"/>
          <ac:spMkLst>
            <pc:docMk/>
            <pc:sldMk cId="1813188211" sldId="352"/>
            <ac:spMk id="2" creationId="{D9715AA5-A845-1BDB-086D-E2BD7ABDC315}"/>
          </ac:spMkLst>
        </pc:spChg>
        <pc:spChg chg="add mod">
          <ac:chgData name="Marta Mileusnić" userId="c39b1e23-2249-4a85-9cf6-c61d327b252d" providerId="ADAL" clId="{F2829CA3-2E07-43BF-86D6-36E6DBDF495E}" dt="2024-11-12T14:55:30.637" v="976" actId="20577"/>
          <ac:spMkLst>
            <pc:docMk/>
            <pc:sldMk cId="1813188211" sldId="352"/>
            <ac:spMk id="5" creationId="{7D90F9E8-68F8-0930-EF0E-47BDC9F3720D}"/>
          </ac:spMkLst>
        </pc:spChg>
      </pc:sldChg>
      <pc:sldChg chg="modSp new mod">
        <pc:chgData name="Marta Mileusnić" userId="c39b1e23-2249-4a85-9cf6-c61d327b252d" providerId="ADAL" clId="{F2829CA3-2E07-43BF-86D6-36E6DBDF495E}" dt="2024-11-12T14:50:23.228" v="755" actId="21"/>
        <pc:sldMkLst>
          <pc:docMk/>
          <pc:sldMk cId="2303506897" sldId="353"/>
        </pc:sldMkLst>
        <pc:spChg chg="mod">
          <ac:chgData name="Marta Mileusnić" userId="c39b1e23-2249-4a85-9cf6-c61d327b252d" providerId="ADAL" clId="{F2829CA3-2E07-43BF-86D6-36E6DBDF495E}" dt="2024-11-12T14:50:23.228" v="755" actId="21"/>
          <ac:spMkLst>
            <pc:docMk/>
            <pc:sldMk cId="2303506897" sldId="353"/>
            <ac:spMk id="2" creationId="{B2DF7A26-748C-B01E-300B-831B288E135E}"/>
          </ac:spMkLst>
        </pc:spChg>
        <pc:spChg chg="mod">
          <ac:chgData name="Marta Mileusnić" userId="c39b1e23-2249-4a85-9cf6-c61d327b252d" providerId="ADAL" clId="{F2829CA3-2E07-43BF-86D6-36E6DBDF495E}" dt="2024-11-12T14:48:17.888" v="692"/>
          <ac:spMkLst>
            <pc:docMk/>
            <pc:sldMk cId="2303506897" sldId="353"/>
            <ac:spMk id="3" creationId="{9369E076-03B8-EFD4-0886-5DB00229A58C}"/>
          </ac:spMkLst>
        </pc:spChg>
      </pc:sldChg>
      <pc:sldChg chg="modSp new mod">
        <pc:chgData name="Marta Mileusnić" userId="c39b1e23-2249-4a85-9cf6-c61d327b252d" providerId="ADAL" clId="{F2829CA3-2E07-43BF-86D6-36E6DBDF495E}" dt="2024-11-12T15:00:00.485" v="1019" actId="20577"/>
        <pc:sldMkLst>
          <pc:docMk/>
          <pc:sldMk cId="2799131222" sldId="354"/>
        </pc:sldMkLst>
        <pc:spChg chg="mod">
          <ac:chgData name="Marta Mileusnić" userId="c39b1e23-2249-4a85-9cf6-c61d327b252d" providerId="ADAL" clId="{F2829CA3-2E07-43BF-86D6-36E6DBDF495E}" dt="2024-11-12T15:00:00.485" v="1019" actId="20577"/>
          <ac:spMkLst>
            <pc:docMk/>
            <pc:sldMk cId="2799131222" sldId="354"/>
            <ac:spMk id="2" creationId="{BE930F2D-FB33-3F05-BF1F-9B254EE2CBF7}"/>
          </ac:spMkLst>
        </pc:spChg>
        <pc:spChg chg="mod">
          <ac:chgData name="Marta Mileusnić" userId="c39b1e23-2249-4a85-9cf6-c61d327b252d" providerId="ADAL" clId="{F2829CA3-2E07-43BF-86D6-36E6DBDF495E}" dt="2024-11-12T14:51:29.088" v="824" actId="20577"/>
          <ac:spMkLst>
            <pc:docMk/>
            <pc:sldMk cId="2799131222" sldId="354"/>
            <ac:spMk id="3" creationId="{14214E2A-6298-C17C-A8C4-AFF9FCCC619B}"/>
          </ac:spMkLst>
        </pc:spChg>
      </pc:sldChg>
      <pc:sldChg chg="modSp new mod">
        <pc:chgData name="Marta Mileusnić" userId="c39b1e23-2249-4a85-9cf6-c61d327b252d" providerId="ADAL" clId="{F2829CA3-2E07-43BF-86D6-36E6DBDF495E}" dt="2024-11-12T14:53:39.174" v="928" actId="20577"/>
        <pc:sldMkLst>
          <pc:docMk/>
          <pc:sldMk cId="247180899" sldId="355"/>
        </pc:sldMkLst>
        <pc:spChg chg="mod">
          <ac:chgData name="Marta Mileusnić" userId="c39b1e23-2249-4a85-9cf6-c61d327b252d" providerId="ADAL" clId="{F2829CA3-2E07-43BF-86D6-36E6DBDF495E}" dt="2024-11-12T14:53:39.174" v="928" actId="20577"/>
          <ac:spMkLst>
            <pc:docMk/>
            <pc:sldMk cId="247180899" sldId="355"/>
            <ac:spMk id="2" creationId="{AA972888-83DB-E34F-D0F6-622819784F41}"/>
          </ac:spMkLst>
        </pc:spChg>
        <pc:spChg chg="mod">
          <ac:chgData name="Marta Mileusnić" userId="c39b1e23-2249-4a85-9cf6-c61d327b252d" providerId="ADAL" clId="{F2829CA3-2E07-43BF-86D6-36E6DBDF495E}" dt="2024-11-12T14:52:51.367" v="893" actId="20577"/>
          <ac:spMkLst>
            <pc:docMk/>
            <pc:sldMk cId="247180899" sldId="355"/>
            <ac:spMk id="3" creationId="{2F309997-5B87-E8D9-7B82-2234B33A839B}"/>
          </ac:spMkLst>
        </pc:spChg>
      </pc:sldChg>
      <pc:sldChg chg="modSp new mod">
        <pc:chgData name="Marta Mileusnić" userId="c39b1e23-2249-4a85-9cf6-c61d327b252d" providerId="ADAL" clId="{F2829CA3-2E07-43BF-86D6-36E6DBDF495E}" dt="2024-11-12T14:57:59.749" v="996" actId="27636"/>
        <pc:sldMkLst>
          <pc:docMk/>
          <pc:sldMk cId="2669554812" sldId="356"/>
        </pc:sldMkLst>
        <pc:spChg chg="mod">
          <ac:chgData name="Marta Mileusnić" userId="c39b1e23-2249-4a85-9cf6-c61d327b252d" providerId="ADAL" clId="{F2829CA3-2E07-43BF-86D6-36E6DBDF495E}" dt="2024-11-12T14:57:59.749" v="996" actId="27636"/>
          <ac:spMkLst>
            <pc:docMk/>
            <pc:sldMk cId="2669554812" sldId="356"/>
            <ac:spMk id="2" creationId="{90B94B96-9B84-F674-1ECA-375FAB2FE065}"/>
          </ac:spMkLst>
        </pc:spChg>
        <pc:spChg chg="mod">
          <ac:chgData name="Marta Mileusnić" userId="c39b1e23-2249-4a85-9cf6-c61d327b252d" providerId="ADAL" clId="{F2829CA3-2E07-43BF-86D6-36E6DBDF495E}" dt="2024-11-12T14:57:06.481" v="983" actId="27636"/>
          <ac:spMkLst>
            <pc:docMk/>
            <pc:sldMk cId="2669554812" sldId="356"/>
            <ac:spMk id="3" creationId="{BC3325B9-BB70-DF3C-283D-BECE3BB8C930}"/>
          </ac:spMkLst>
        </pc:spChg>
      </pc:sldChg>
      <pc:sldChg chg="modSp new mod">
        <pc:chgData name="Marta Mileusnić" userId="c39b1e23-2249-4a85-9cf6-c61d327b252d" providerId="ADAL" clId="{F2829CA3-2E07-43BF-86D6-36E6DBDF495E}" dt="2024-11-12T15:02:15.492" v="1042" actId="27636"/>
        <pc:sldMkLst>
          <pc:docMk/>
          <pc:sldMk cId="3405847719" sldId="357"/>
        </pc:sldMkLst>
        <pc:spChg chg="mod">
          <ac:chgData name="Marta Mileusnić" userId="c39b1e23-2249-4a85-9cf6-c61d327b252d" providerId="ADAL" clId="{F2829CA3-2E07-43BF-86D6-36E6DBDF495E}" dt="2024-11-12T15:02:15.492" v="1042" actId="27636"/>
          <ac:spMkLst>
            <pc:docMk/>
            <pc:sldMk cId="3405847719" sldId="357"/>
            <ac:spMk id="2" creationId="{BCEEE506-CBEC-41D0-4466-ACFF2FF27243}"/>
          </ac:spMkLst>
        </pc:spChg>
        <pc:spChg chg="mod">
          <ac:chgData name="Marta Mileusnić" userId="c39b1e23-2249-4a85-9cf6-c61d327b252d" providerId="ADAL" clId="{F2829CA3-2E07-43BF-86D6-36E6DBDF495E}" dt="2024-11-12T15:01:04.775" v="1023"/>
          <ac:spMkLst>
            <pc:docMk/>
            <pc:sldMk cId="3405847719" sldId="357"/>
            <ac:spMk id="3" creationId="{30E89D89-7D7C-AEDF-26B3-6A8288AFF163}"/>
          </ac:spMkLst>
        </pc:spChg>
      </pc:sldChg>
      <pc:sldChg chg="modSp new mod">
        <pc:chgData name="Marta Mileusnić" userId="c39b1e23-2249-4a85-9cf6-c61d327b252d" providerId="ADAL" clId="{F2829CA3-2E07-43BF-86D6-36E6DBDF495E}" dt="2024-11-12T15:04:54.002" v="1063" actId="15"/>
        <pc:sldMkLst>
          <pc:docMk/>
          <pc:sldMk cId="2268215838" sldId="358"/>
        </pc:sldMkLst>
        <pc:spChg chg="mod">
          <ac:chgData name="Marta Mileusnić" userId="c39b1e23-2249-4a85-9cf6-c61d327b252d" providerId="ADAL" clId="{F2829CA3-2E07-43BF-86D6-36E6DBDF495E}" dt="2024-11-12T15:04:54.002" v="1063" actId="15"/>
          <ac:spMkLst>
            <pc:docMk/>
            <pc:sldMk cId="2268215838" sldId="358"/>
            <ac:spMk id="2" creationId="{262FADC9-9C09-FA83-CD2F-9FBCA4850C0E}"/>
          </ac:spMkLst>
        </pc:spChg>
        <pc:spChg chg="mod">
          <ac:chgData name="Marta Mileusnić" userId="c39b1e23-2249-4a85-9cf6-c61d327b252d" providerId="ADAL" clId="{F2829CA3-2E07-43BF-86D6-36E6DBDF495E}" dt="2024-11-12T15:03:29.942" v="1048" actId="27636"/>
          <ac:spMkLst>
            <pc:docMk/>
            <pc:sldMk cId="2268215838" sldId="358"/>
            <ac:spMk id="3" creationId="{69159B63-8A22-25D3-81D5-496515616CC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ED8D6F-A0C0-46C0-A295-D3723D5EA4AB}" type="datetimeFigureOut">
              <a:rPr lang="en-GB" smtClean="0"/>
              <a:pPr/>
              <a:t>12/11/2024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1BAC1F-13D3-43CD-A146-021F1C35905E}" type="slidenum">
              <a:rPr lang="en-GB" smtClean="0"/>
              <a:pPr/>
              <a:t>‹#›</a:t>
            </a:fld>
            <a:endParaRPr lang="en-GB"/>
          </a:p>
        </p:txBody>
      </p:sp>
    </p:spTree>
    <p:extLst>
      <p:ext uri="{BB962C8B-B14F-4D97-AF65-F5344CB8AC3E}">
        <p14:creationId xmlns:p14="http://schemas.microsoft.com/office/powerpoint/2010/main" val="19084991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B6E7B-3576-4970-B1A2-88C1ABE177BE}" type="datetimeFigureOut">
              <a:rPr lang="en-GB" smtClean="0"/>
              <a:pPr/>
              <a:t>12/11/2024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92C1D-2BFA-4AF9-ACBF-EB79A88E7C43}" type="slidenum">
              <a:rPr lang="en-GB" smtClean="0"/>
              <a:pPr/>
              <a:t>‹#›</a:t>
            </a:fld>
            <a:endParaRPr lang="en-GB"/>
          </a:p>
        </p:txBody>
      </p:sp>
    </p:spTree>
    <p:extLst>
      <p:ext uri="{BB962C8B-B14F-4D97-AF65-F5344CB8AC3E}">
        <p14:creationId xmlns:p14="http://schemas.microsoft.com/office/powerpoint/2010/main" val="37642308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1">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7C2CC55F-640D-6047-8E96-23B9AA53769B}"/>
              </a:ext>
            </a:extLst>
          </p:cNvPr>
          <p:cNvSpPr>
            <a:spLocks noGrp="1"/>
          </p:cNvSpPr>
          <p:nvPr>
            <p:ph type="pic" sz="quarter" idx="11"/>
          </p:nvPr>
        </p:nvSpPr>
        <p:spPr>
          <a:xfrm>
            <a:off x="7219800" y="0"/>
            <a:ext cx="4972200" cy="6858000"/>
          </a:xfrm>
          <a:custGeom>
            <a:avLst/>
            <a:gdLst>
              <a:gd name="connsiteX0" fmla="*/ 1098272 w 4972200"/>
              <a:gd name="connsiteY0" fmla="*/ 0 h 6858000"/>
              <a:gd name="connsiteX1" fmla="*/ 4972200 w 4972200"/>
              <a:gd name="connsiteY1" fmla="*/ 0 h 6858000"/>
              <a:gd name="connsiteX2" fmla="*/ 4972200 w 4972200"/>
              <a:gd name="connsiteY2" fmla="*/ 6858000 h 6858000"/>
              <a:gd name="connsiteX3" fmla="*/ 1112005 w 4972200"/>
              <a:gd name="connsiteY3" fmla="*/ 6858000 h 6858000"/>
              <a:gd name="connsiteX4" fmla="*/ 1045628 w 4972200"/>
              <a:gd name="connsiteY4" fmla="*/ 6766729 h 6858000"/>
              <a:gd name="connsiteX5" fmla="*/ 0 w 4972200"/>
              <a:gd name="connsiteY5" fmla="*/ 3419558 h 6858000"/>
              <a:gd name="connsiteX6" fmla="*/ 1045628 w 4972200"/>
              <a:gd name="connsiteY6" fmla="*/ 723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2200" h="6858000">
                <a:moveTo>
                  <a:pt x="1098272" y="0"/>
                </a:moveTo>
                <a:lnTo>
                  <a:pt x="4972200" y="0"/>
                </a:lnTo>
                <a:lnTo>
                  <a:pt x="4972200" y="6858000"/>
                </a:lnTo>
                <a:lnTo>
                  <a:pt x="1112005" y="6858000"/>
                </a:lnTo>
                <a:lnTo>
                  <a:pt x="1045628" y="6766729"/>
                </a:lnTo>
                <a:cubicBezTo>
                  <a:pt x="385473" y="5811260"/>
                  <a:pt x="0" y="4659426"/>
                  <a:pt x="0" y="3419558"/>
                </a:cubicBezTo>
                <a:cubicBezTo>
                  <a:pt x="0" y="2179690"/>
                  <a:pt x="385473" y="1027856"/>
                  <a:pt x="1045628" y="72387"/>
                </a:cubicBezTo>
                <a:close/>
              </a:path>
            </a:pathLst>
          </a:custGeom>
        </p:spPr>
        <p:txBody>
          <a:bodyPr wrap="square">
            <a:noAutofit/>
          </a:bodyPr>
          <a:lstStyle>
            <a:lvl1pPr marL="0" indent="0">
              <a:buNone/>
              <a:defRPr/>
            </a:lvl1pPr>
          </a:lstStyle>
          <a:p>
            <a:endParaRPr lang="en-US" dirty="0"/>
          </a:p>
        </p:txBody>
      </p:sp>
      <p:sp>
        <p:nvSpPr>
          <p:cNvPr id="18" name="Oval 17">
            <a:extLst>
              <a:ext uri="{FF2B5EF4-FFF2-40B4-BE49-F238E27FC236}">
                <a16:creationId xmlns:a16="http://schemas.microsoft.com/office/drawing/2014/main" id="{9043FFF6-8DD2-D445-BB8E-2A7EF69F7654}"/>
              </a:ext>
            </a:extLst>
          </p:cNvPr>
          <p:cNvSpPr/>
          <p:nvPr userDrawn="1"/>
        </p:nvSpPr>
        <p:spPr>
          <a:xfrm>
            <a:off x="7209860" y="-2693504"/>
            <a:ext cx="12245009" cy="122450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CA55FED-44AF-0945-96A4-A8059D34A519}"/>
              </a:ext>
            </a:extLst>
          </p:cNvPr>
          <p:cNvSpPr/>
          <p:nvPr userDrawn="1"/>
        </p:nvSpPr>
        <p:spPr>
          <a:xfrm>
            <a:off x="6587642" y="0"/>
            <a:ext cx="1447088" cy="6858000"/>
          </a:xfrm>
          <a:custGeom>
            <a:avLst/>
            <a:gdLst>
              <a:gd name="connsiteX0" fmla="*/ 979646 w 1447088"/>
              <a:gd name="connsiteY0" fmla="*/ 0 h 6858000"/>
              <a:gd name="connsiteX1" fmla="*/ 1433907 w 1447088"/>
              <a:gd name="connsiteY1" fmla="*/ 0 h 6858000"/>
              <a:gd name="connsiteX2" fmla="*/ 1360598 w 1447088"/>
              <a:gd name="connsiteY2" fmla="*/ 106375 h 6858000"/>
              <a:gd name="connsiteX3" fmla="*/ 379840 w 1447088"/>
              <a:gd name="connsiteY3" fmla="*/ 3419437 h 6858000"/>
              <a:gd name="connsiteX4" fmla="*/ 1360598 w 1447088"/>
              <a:gd name="connsiteY4" fmla="*/ 6732499 h 6858000"/>
              <a:gd name="connsiteX5" fmla="*/ 1447088 w 1447088"/>
              <a:gd name="connsiteY5" fmla="*/ 6858000 h 6858000"/>
              <a:gd name="connsiteX6" fmla="*/ 991551 w 1447088"/>
              <a:gd name="connsiteY6" fmla="*/ 6858000 h 6858000"/>
              <a:gd name="connsiteX7" fmla="*/ 886376 w 1447088"/>
              <a:gd name="connsiteY7" fmla="*/ 6689041 h 6858000"/>
              <a:gd name="connsiteX8" fmla="*/ 0 w 1447088"/>
              <a:gd name="connsiteY8" fmla="*/ 3419437 h 6858000"/>
              <a:gd name="connsiteX9" fmla="*/ 886376 w 1447088"/>
              <a:gd name="connsiteY9" fmla="*/ 149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088" h="6858000">
                <a:moveTo>
                  <a:pt x="979646" y="0"/>
                </a:moveTo>
                <a:lnTo>
                  <a:pt x="1433907" y="0"/>
                </a:lnTo>
                <a:lnTo>
                  <a:pt x="1360598" y="106375"/>
                </a:lnTo>
                <a:cubicBezTo>
                  <a:pt x="741398" y="1052108"/>
                  <a:pt x="379840" y="2192204"/>
                  <a:pt x="379840" y="3419437"/>
                </a:cubicBezTo>
                <a:cubicBezTo>
                  <a:pt x="379840" y="4646670"/>
                  <a:pt x="741398" y="5786767"/>
                  <a:pt x="1360598" y="6732499"/>
                </a:cubicBezTo>
                <a:lnTo>
                  <a:pt x="1447088" y="6858000"/>
                </a:lnTo>
                <a:lnTo>
                  <a:pt x="991551" y="6858000"/>
                </a:lnTo>
                <a:lnTo>
                  <a:pt x="886376" y="6689041"/>
                </a:lnTo>
                <a:cubicBezTo>
                  <a:pt x="323905" y="5735676"/>
                  <a:pt x="0" y="4616513"/>
                  <a:pt x="0" y="3419437"/>
                </a:cubicBezTo>
                <a:cubicBezTo>
                  <a:pt x="0" y="2222362"/>
                  <a:pt x="323905" y="1103198"/>
                  <a:pt x="886376" y="149834"/>
                </a:cubicBezTo>
                <a:close/>
              </a:path>
            </a:pathLst>
          </a:custGeom>
          <a:solidFill>
            <a:srgbClr val="58595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solidFill>
                <a:srgbClr val="333333"/>
              </a:solidFill>
            </a:endParaRPr>
          </a:p>
        </p:txBody>
      </p:sp>
      <p:sp>
        <p:nvSpPr>
          <p:cNvPr id="6" name="FooterText Manuell">
            <a:extLst>
              <a:ext uri="{FF2B5EF4-FFF2-40B4-BE49-F238E27FC236}">
                <a16:creationId xmlns:a16="http://schemas.microsoft.com/office/drawing/2014/main" id="{92D8E629-0DC7-D749-8520-88232892C9C9}"/>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tx2"/>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1033F960-D7B7-F84F-A036-412327B83880}"/>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rgbClr val="034EA2"/>
                </a:solidFill>
                <a:latin typeface="Calibri Light" panose="020F0302020204030204" pitchFamily="34" charset="0"/>
                <a:cs typeface="Calibri Light" panose="020F0302020204030204" pitchFamily="34" charset="0"/>
              </a:defRPr>
            </a:lvl1pPr>
          </a:lstStyle>
          <a:p>
            <a:r>
              <a:rPr lang="en-US" dirty="0"/>
              <a:t>Click to edit Master title</a:t>
            </a:r>
          </a:p>
        </p:txBody>
      </p:sp>
    </p:spTree>
    <p:extLst>
      <p:ext uri="{BB962C8B-B14F-4D97-AF65-F5344CB8AC3E}">
        <p14:creationId xmlns:p14="http://schemas.microsoft.com/office/powerpoint/2010/main" val="3460753655"/>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_Width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AF0183-137C-0240-A849-C7500AF6AFBE}"/>
              </a:ext>
            </a:extLst>
          </p:cNvPr>
          <p:cNvSpPr>
            <a:spLocks noGrp="1"/>
          </p:cNvSpPr>
          <p:nvPr>
            <p:ph type="body" sz="quarter" idx="18" hasCustomPrompt="1"/>
          </p:nvPr>
        </p:nvSpPr>
        <p:spPr>
          <a:xfrm>
            <a:off x="360000" y="1080000"/>
            <a:ext cx="11510008"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sz="2000" dirty="0">
                <a:solidFill>
                  <a:schemeClr val="tx1"/>
                </a:solidFill>
              </a:defRPr>
            </a:lvl1pPr>
            <a:lvl2pPr>
              <a:defRPr lang="en-GB" sz="2000" dirty="0" smtClean="0"/>
            </a:lvl2pPr>
            <a:lvl3pPr>
              <a:defRPr lang="en-GB" sz="2000" dirty="0" smtClean="0"/>
            </a:lvl3pPr>
            <a:lvl4pPr>
              <a:defRPr lang="en-GB" sz="2000" dirty="0" smtClean="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6" name="Title Placeholder 2">
            <a:extLst>
              <a:ext uri="{FF2B5EF4-FFF2-40B4-BE49-F238E27FC236}">
                <a16:creationId xmlns:a16="http://schemas.microsoft.com/office/drawing/2014/main" id="{B2840450-2944-8D42-AF64-5D110D3CD9CF}"/>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47C8DEEE-6B2C-884B-907C-0BC6929126E9}"/>
              </a:ext>
            </a:extLst>
          </p:cNvPr>
          <p:cNvSpPr>
            <a:spLocks noGrp="1"/>
          </p:cNvSpPr>
          <p:nvPr>
            <p:ph type="sldNum" sz="quarter" idx="19"/>
          </p:nvPr>
        </p:nvSpPr>
        <p:spPr>
          <a:xfrm>
            <a:off x="11100390" y="6174000"/>
            <a:ext cx="750809" cy="365125"/>
          </a:xfrm>
        </p:spPr>
        <p:txBody>
          <a:bodyPr/>
          <a:lstStyle/>
          <a:p>
            <a:fld id="{28A3D32B-9EE4-634E-8394-5B7C42BAEC12}" type="slidenum">
              <a:rPr lang="en-US" smtClean="0"/>
              <a:t>‹#›</a:t>
            </a:fld>
            <a:endParaRPr lang="en-US" dirty="0"/>
          </a:p>
        </p:txBody>
      </p:sp>
    </p:spTree>
    <p:extLst>
      <p:ext uri="{BB962C8B-B14F-4D97-AF65-F5344CB8AC3E}">
        <p14:creationId xmlns:p14="http://schemas.microsoft.com/office/powerpoint/2010/main" val="26278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Text Box and Imag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5" name="Picture Placeholder 24">
            <a:extLst>
              <a:ext uri="{FF2B5EF4-FFF2-40B4-BE49-F238E27FC236}">
                <a16:creationId xmlns:a16="http://schemas.microsoft.com/office/drawing/2014/main" id="{C017F956-2127-B047-9B2A-DA5BB1AFFDC7}"/>
              </a:ext>
            </a:extLst>
          </p:cNvPr>
          <p:cNvSpPr>
            <a:spLocks noGrp="1"/>
          </p:cNvSpPr>
          <p:nvPr>
            <p:ph type="pic" sz="quarter" idx="15"/>
          </p:nvPr>
        </p:nvSpPr>
        <p:spPr>
          <a:xfrm>
            <a:off x="8197599" y="1080000"/>
            <a:ext cx="3600401" cy="4392836"/>
          </a:xfrm>
          <a:prstGeom prst="round2DiagRect">
            <a:avLst>
              <a:gd name="adj1" fmla="val 0"/>
              <a:gd name="adj2" fmla="val 9482"/>
            </a:avLst>
          </a:prstGeom>
        </p:spPr>
        <p:txBody>
          <a:bodyPr/>
          <a:lstStyle>
            <a:lvl1pPr marL="0" indent="0">
              <a:buNone/>
              <a:defRPr sz="16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tx2"/>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bg1"/>
                </a:solidFill>
              </a:defRPr>
            </a:lvl1pPr>
            <a:lvl2pPr marL="720725" indent="-254000" algn="l">
              <a:buFont typeface="Arial" panose="020B0604020202020204" pitchFamily="34" charset="0"/>
              <a:buChar char="•"/>
              <a:tabLst/>
              <a:defRPr lang="en-GB" sz="2000" dirty="0" smtClean="0">
                <a:solidFill>
                  <a:schemeClr val="bg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Slide Number Placeholder 1">
            <a:extLst>
              <a:ext uri="{FF2B5EF4-FFF2-40B4-BE49-F238E27FC236}">
                <a16:creationId xmlns:a16="http://schemas.microsoft.com/office/drawing/2014/main" id="{A0212E26-61AF-C349-8627-08A2D0ECD253}"/>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017406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Blue Text Box">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11510008" cy="4406400"/>
          </a:xfrm>
          <a:prstGeom prst="round2DiagRect">
            <a:avLst>
              <a:gd name="adj1" fmla="val 0"/>
              <a:gd name="adj2" fmla="val 8938"/>
            </a:avLst>
          </a:prstGeom>
          <a:solidFill>
            <a:schemeClr val="tx2"/>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bg1"/>
                </a:solidFill>
              </a:defRPr>
            </a:lvl1pPr>
            <a:lvl2pPr marL="720725" indent="-254000" algn="l">
              <a:buFont typeface="Arial" panose="020B0604020202020204" pitchFamily="34" charset="0"/>
              <a:buChar char="•"/>
              <a:tabLst/>
              <a:defRPr lang="en-GB" sz="2000" dirty="0" smtClean="0">
                <a:solidFill>
                  <a:schemeClr val="bg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Slide Number Placeholder 2">
            <a:extLst>
              <a:ext uri="{FF2B5EF4-FFF2-40B4-BE49-F238E27FC236}">
                <a16:creationId xmlns:a16="http://schemas.microsoft.com/office/drawing/2014/main" id="{432F7646-9DA9-A14E-8EE9-9A7286887074}"/>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565674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Round Diagonal Corner of Rectangle 2">
            <a:extLst>
              <a:ext uri="{FF2B5EF4-FFF2-40B4-BE49-F238E27FC236}">
                <a16:creationId xmlns:a16="http://schemas.microsoft.com/office/drawing/2014/main" id="{15D83FAD-1B52-6144-99D3-35126707592B}"/>
              </a:ext>
            </a:extLst>
          </p:cNvPr>
          <p:cNvSpPr/>
          <p:nvPr userDrawn="1"/>
        </p:nvSpPr>
        <p:spPr>
          <a:xfrm>
            <a:off x="359999" y="1064887"/>
            <a:ext cx="11510008" cy="4406400"/>
          </a:xfrm>
          <a:prstGeom prst="round2DiagRect">
            <a:avLst>
              <a:gd name="adj1" fmla="val 0"/>
              <a:gd name="adj2" fmla="val 90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5652BAD-05EE-924B-8DDA-2A20D0F9C6AD}"/>
              </a:ext>
            </a:extLst>
          </p:cNvPr>
          <p:cNvSpPr>
            <a:spLocks noGrp="1"/>
          </p:cNvSpPr>
          <p:nvPr>
            <p:ph type="sldNum" sz="quarter" idx="1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75928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Round Diagonal Corner of Rectangle 2">
            <a:extLst>
              <a:ext uri="{FF2B5EF4-FFF2-40B4-BE49-F238E27FC236}">
                <a16:creationId xmlns:a16="http://schemas.microsoft.com/office/drawing/2014/main" id="{15D83FAD-1B52-6144-99D3-35126707592B}"/>
              </a:ext>
            </a:extLst>
          </p:cNvPr>
          <p:cNvSpPr/>
          <p:nvPr userDrawn="1"/>
        </p:nvSpPr>
        <p:spPr>
          <a:xfrm>
            <a:off x="359999" y="1064887"/>
            <a:ext cx="11510008" cy="4406400"/>
          </a:xfrm>
          <a:prstGeom prst="round2DiagRect">
            <a:avLst>
              <a:gd name="adj1" fmla="val 0"/>
              <a:gd name="adj2" fmla="val 90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0E14A4CE-8041-8C47-BD66-38793F1AFE25}"/>
              </a:ext>
            </a:extLst>
          </p:cNvPr>
          <p:cNvSpPr>
            <a:spLocks noGrp="1"/>
          </p:cNvSpPr>
          <p:nvPr>
            <p:ph type="tbl" sz="quarter" idx="10"/>
          </p:nvPr>
        </p:nvSpPr>
        <p:spPr>
          <a:xfrm>
            <a:off x="647700" y="1354138"/>
            <a:ext cx="10926763" cy="3865562"/>
          </a:xfrm>
        </p:spPr>
        <p:txBody>
          <a:bodyPr/>
          <a:lstStyle>
            <a:lvl1pPr marL="0" indent="0" algn="ctr">
              <a:buNone/>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3B74B84-097F-8845-83D9-8571BA8B7170}"/>
              </a:ext>
            </a:extLst>
          </p:cNvPr>
          <p:cNvSpPr>
            <a:spLocks noGrp="1"/>
          </p:cNvSpPr>
          <p:nvPr>
            <p:ph type="sldNum" sz="quarter" idx="11"/>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88154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5" name="Picture Placeholder 24">
            <a:extLst>
              <a:ext uri="{FF2B5EF4-FFF2-40B4-BE49-F238E27FC236}">
                <a16:creationId xmlns:a16="http://schemas.microsoft.com/office/drawing/2014/main" id="{6B0AD233-D136-C04D-91A3-CB4EE52F2FEA}"/>
              </a:ext>
            </a:extLst>
          </p:cNvPr>
          <p:cNvSpPr>
            <a:spLocks noGrp="1"/>
          </p:cNvSpPr>
          <p:nvPr>
            <p:ph type="pic" sz="quarter" idx="15"/>
          </p:nvPr>
        </p:nvSpPr>
        <p:spPr>
          <a:xfrm>
            <a:off x="8197599" y="1080000"/>
            <a:ext cx="3600401" cy="4392836"/>
          </a:xfrm>
          <a:prstGeom prst="round2DiagRect">
            <a:avLst>
              <a:gd name="adj1" fmla="val 0"/>
              <a:gd name="adj2" fmla="val 11175"/>
            </a:avLst>
          </a:prstGeom>
        </p:spPr>
        <p:txBody>
          <a:bodyPr/>
          <a:lstStyle>
            <a:lvl1pPr marL="0" indent="0">
              <a:buNone/>
              <a:defRPr sz="1600"/>
            </a:lvl1pPr>
          </a:lstStyle>
          <a:p>
            <a:r>
              <a:rPr lang="en-US"/>
              <a:t>Click icon to add picture</a:t>
            </a:r>
            <a:endParaRPr lang="en-GB" dirty="0"/>
          </a:p>
        </p:txBody>
      </p:sp>
      <p:sp>
        <p:nvSpPr>
          <p:cNvPr id="6" name="Text Placeholder 4">
            <a:extLst>
              <a:ext uri="{FF2B5EF4-FFF2-40B4-BE49-F238E27FC236}">
                <a16:creationId xmlns:a16="http://schemas.microsoft.com/office/drawing/2014/main" id="{047B6D99-AE24-4E45-946B-9B6CA6928BAA}"/>
              </a:ext>
            </a:extLst>
          </p:cNvPr>
          <p:cNvSpPr>
            <a:spLocks noGrp="1"/>
          </p:cNvSpPr>
          <p:nvPr>
            <p:ph type="body" sz="quarter" idx="17" hasCustomPrompt="1"/>
          </p:nvPr>
        </p:nvSpPr>
        <p:spPr>
          <a:xfrm>
            <a:off x="360000" y="1080000"/>
            <a:ext cx="7533934" cy="439309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marL="963000" indent="0">
              <a:buNone/>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7" name="Title Placeholder 2">
            <a:extLst>
              <a:ext uri="{FF2B5EF4-FFF2-40B4-BE49-F238E27FC236}">
                <a16:creationId xmlns:a16="http://schemas.microsoft.com/office/drawing/2014/main" id="{47ACBE2B-5A14-7A42-AC05-5346D3FDDA82}"/>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2ACAFF07-A394-E442-A14E-57FB08F86ACF}"/>
              </a:ext>
            </a:extLst>
          </p:cNvPr>
          <p:cNvSpPr>
            <a:spLocks noGrp="1"/>
          </p:cNvSpPr>
          <p:nvPr>
            <p:ph type="sldNum" sz="quarter" idx="18"/>
          </p:nvPr>
        </p:nvSpPr>
        <p:spPr/>
        <p:txBody>
          <a:bodyPr/>
          <a:lstStyle/>
          <a:p>
            <a:fld id="{28A3D32B-9EE4-634E-8394-5B7C42BAEC12}" type="slidenum">
              <a:rPr lang="en-US" smtClean="0"/>
              <a:t>‹#›</a:t>
            </a:fld>
            <a:endParaRPr lang="en-US" dirty="0"/>
          </a:p>
        </p:txBody>
      </p:sp>
    </p:spTree>
    <p:extLst>
      <p:ext uri="{BB962C8B-B14F-4D97-AF65-F5344CB8AC3E}">
        <p14:creationId xmlns:p14="http://schemas.microsoft.com/office/powerpoint/2010/main" val="1457275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2 Images">
    <p:spTree>
      <p:nvGrpSpPr>
        <p:cNvPr id="1" name=""/>
        <p:cNvGrpSpPr/>
        <p:nvPr/>
      </p:nvGrpSpPr>
      <p:grpSpPr>
        <a:xfrm>
          <a:off x="0" y="0"/>
          <a:ext cx="0" cy="0"/>
          <a:chOff x="0" y="0"/>
          <a:chExt cx="0" cy="0"/>
        </a:xfrm>
      </p:grpSpPr>
      <p:sp>
        <p:nvSpPr>
          <p:cNvPr id="8" name="Picture Placeholder 24">
            <a:extLst>
              <a:ext uri="{FF2B5EF4-FFF2-40B4-BE49-F238E27FC236}">
                <a16:creationId xmlns:a16="http://schemas.microsoft.com/office/drawing/2014/main" id="{231FA672-8DC0-A841-81EC-7A561356068E}"/>
              </a:ext>
            </a:extLst>
          </p:cNvPr>
          <p:cNvSpPr>
            <a:spLocks noGrp="1"/>
          </p:cNvSpPr>
          <p:nvPr>
            <p:ph type="pic" sz="quarter" idx="17"/>
          </p:nvPr>
        </p:nvSpPr>
        <p:spPr>
          <a:xfrm>
            <a:off x="4940135" y="1080000"/>
            <a:ext cx="6891865" cy="4392613"/>
          </a:xfrm>
          <a:prstGeom prst="round2DiagRect">
            <a:avLst>
              <a:gd name="adj1" fmla="val 0"/>
              <a:gd name="adj2" fmla="val 11563"/>
            </a:avLst>
          </a:prstGeom>
        </p:spPr>
        <p:txBody>
          <a:bodyPr/>
          <a:lstStyle>
            <a:lvl1pPr marL="0" indent="0">
              <a:buNone/>
              <a:defRPr sz="1600"/>
            </a:lvl1pPr>
          </a:lstStyle>
          <a:p>
            <a:r>
              <a:rPr lang="en-US"/>
              <a:t>Click icon to add picture</a:t>
            </a:r>
            <a:endParaRPr lang="en-GB" dirty="0"/>
          </a:p>
        </p:txBody>
      </p:sp>
      <p:sp>
        <p:nvSpPr>
          <p:cNvPr id="11" name="Text Placeholder 4">
            <a:extLst>
              <a:ext uri="{FF2B5EF4-FFF2-40B4-BE49-F238E27FC236}">
                <a16:creationId xmlns:a16="http://schemas.microsoft.com/office/drawing/2014/main" id="{13D474D7-6227-BA45-8AC5-941C9D2E1211}"/>
              </a:ext>
            </a:extLst>
          </p:cNvPr>
          <p:cNvSpPr>
            <a:spLocks noGrp="1"/>
          </p:cNvSpPr>
          <p:nvPr>
            <p:ph type="body" sz="quarter" idx="19" hasCustomPrompt="1"/>
          </p:nvPr>
        </p:nvSpPr>
        <p:spPr>
          <a:xfrm>
            <a:off x="360000" y="1080000"/>
            <a:ext cx="4303052" cy="4393093"/>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12" name="Title Placeholder 2">
            <a:extLst>
              <a:ext uri="{FF2B5EF4-FFF2-40B4-BE49-F238E27FC236}">
                <a16:creationId xmlns:a16="http://schemas.microsoft.com/office/drawing/2014/main" id="{0C6C00DE-2636-C943-82A4-F27A3B23F91C}"/>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A3B74F1A-F584-F141-B13A-649651C295FF}"/>
              </a:ext>
            </a:extLst>
          </p:cNvPr>
          <p:cNvSpPr>
            <a:spLocks noGrp="1"/>
          </p:cNvSpPr>
          <p:nvPr>
            <p:ph type="sldNum" sz="quarter" idx="2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80592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2 Landscape Images">
    <p:spTree>
      <p:nvGrpSpPr>
        <p:cNvPr id="1" name=""/>
        <p:cNvGrpSpPr/>
        <p:nvPr/>
      </p:nvGrpSpPr>
      <p:grpSpPr>
        <a:xfrm>
          <a:off x="0" y="0"/>
          <a:ext cx="0" cy="0"/>
          <a:chOff x="0" y="0"/>
          <a:chExt cx="0" cy="0"/>
        </a:xfrm>
      </p:grpSpPr>
      <p:sp>
        <p:nvSpPr>
          <p:cNvPr id="6" name="Picture Placeholder 24">
            <a:extLst>
              <a:ext uri="{FF2B5EF4-FFF2-40B4-BE49-F238E27FC236}">
                <a16:creationId xmlns:a16="http://schemas.microsoft.com/office/drawing/2014/main" id="{F385C438-0C43-6D41-9534-718561355673}"/>
              </a:ext>
            </a:extLst>
          </p:cNvPr>
          <p:cNvSpPr>
            <a:spLocks noGrp="1"/>
          </p:cNvSpPr>
          <p:nvPr>
            <p:ph type="pic" sz="quarter" idx="16"/>
          </p:nvPr>
        </p:nvSpPr>
        <p:spPr>
          <a:xfrm>
            <a:off x="7213600" y="1079999"/>
            <a:ext cx="4588932" cy="2114613"/>
          </a:xfrm>
          <a:prstGeom prst="round2DiagRect">
            <a:avLst>
              <a:gd name="adj1" fmla="val 0"/>
              <a:gd name="adj2" fmla="val 16921"/>
            </a:avLst>
          </a:prstGeom>
        </p:spPr>
        <p:txBody>
          <a:bodyPr/>
          <a:lstStyle>
            <a:lvl1pPr marL="0" indent="0">
              <a:buNone/>
              <a:defRPr sz="16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175243E-4B0F-8B42-8CA3-4E165AAB9E73}"/>
              </a:ext>
            </a:extLst>
          </p:cNvPr>
          <p:cNvSpPr>
            <a:spLocks noGrp="1"/>
          </p:cNvSpPr>
          <p:nvPr>
            <p:ph type="body" sz="quarter" idx="18" hasCustomPrompt="1"/>
          </p:nvPr>
        </p:nvSpPr>
        <p:spPr>
          <a:xfrm>
            <a:off x="360000" y="1080000"/>
            <a:ext cx="6469063"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9" name="Picture Placeholder 24">
            <a:extLst>
              <a:ext uri="{FF2B5EF4-FFF2-40B4-BE49-F238E27FC236}">
                <a16:creationId xmlns:a16="http://schemas.microsoft.com/office/drawing/2014/main" id="{9047C6F4-DCEB-554F-A021-BED6233D2D8C}"/>
              </a:ext>
            </a:extLst>
          </p:cNvPr>
          <p:cNvSpPr>
            <a:spLocks noGrp="1"/>
          </p:cNvSpPr>
          <p:nvPr>
            <p:ph type="pic" sz="quarter" idx="19"/>
          </p:nvPr>
        </p:nvSpPr>
        <p:spPr>
          <a:xfrm>
            <a:off x="7213600" y="3357995"/>
            <a:ext cx="4588932" cy="2114613"/>
          </a:xfrm>
          <a:prstGeom prst="round2DiagRect">
            <a:avLst>
              <a:gd name="adj1" fmla="val 0"/>
              <a:gd name="adj2" fmla="val 15041"/>
            </a:avLst>
          </a:prstGeom>
        </p:spPr>
        <p:txBody>
          <a:bodyPr/>
          <a:lstStyle>
            <a:lvl1pPr marL="0" indent="0">
              <a:buNone/>
              <a:defRPr sz="1600"/>
            </a:lvl1pPr>
          </a:lstStyle>
          <a:p>
            <a:r>
              <a:rPr lang="en-US"/>
              <a:t>Click icon to add picture</a:t>
            </a:r>
            <a:endParaRPr lang="en-GB" dirty="0"/>
          </a:p>
        </p:txBody>
      </p:sp>
      <p:sp>
        <p:nvSpPr>
          <p:cNvPr id="11" name="Title Placeholder 2">
            <a:extLst>
              <a:ext uri="{FF2B5EF4-FFF2-40B4-BE49-F238E27FC236}">
                <a16:creationId xmlns:a16="http://schemas.microsoft.com/office/drawing/2014/main" id="{FB3AA815-4B61-C249-B592-7D47EC976ABF}"/>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B6087FB8-82E5-AD43-8C02-004023D0BC74}"/>
              </a:ext>
            </a:extLst>
          </p:cNvPr>
          <p:cNvSpPr>
            <a:spLocks noGrp="1"/>
          </p:cNvSpPr>
          <p:nvPr>
            <p:ph type="sldNum" sz="quarter" idx="2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000463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0E6F6FDE-2625-3A41-A476-8EF7A6A1B0EA}"/>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lvl1pPr>
              <a:defRPr b="0" i="0">
                <a:latin typeface="Calibri Light" panose="020F0302020204030204" pitchFamily="34" charset="0"/>
                <a:cs typeface="Calibri Light" panose="020F0302020204030204" pitchFamily="34" charset="0"/>
              </a:defRPr>
            </a:lvl1pPr>
          </a:lstStyle>
          <a:p>
            <a:r>
              <a:rPr lang="en-US" dirty="0"/>
              <a:t>TITLE</a:t>
            </a:r>
            <a:endParaRPr lang="en-GB" dirty="0"/>
          </a:p>
        </p:txBody>
      </p:sp>
      <p:sp>
        <p:nvSpPr>
          <p:cNvPr id="2" name="Slide Number Placeholder 1">
            <a:extLst>
              <a:ext uri="{FF2B5EF4-FFF2-40B4-BE49-F238E27FC236}">
                <a16:creationId xmlns:a16="http://schemas.microsoft.com/office/drawing/2014/main" id="{D0E40024-1352-7D44-BAD9-EA618D46585E}"/>
              </a:ext>
            </a:extLst>
          </p:cNvPr>
          <p:cNvSpPr>
            <a:spLocks noGrp="1"/>
          </p:cNvSpPr>
          <p:nvPr>
            <p:ph type="sldNum" sz="quarter" idx="1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794342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07E6CC-0744-654D-B0A7-AEFE4E289448}"/>
              </a:ext>
            </a:extLst>
          </p:cNvPr>
          <p:cNvSpPr>
            <a:spLocks noGrp="1"/>
          </p:cNvSpPr>
          <p:nvPr>
            <p:ph type="sldNum" sz="quarter" idx="10"/>
          </p:nvPr>
        </p:nvSpPr>
        <p:spPr/>
        <p:txBody>
          <a:bodyPr/>
          <a:lstStyle/>
          <a:p>
            <a:fld id="{28A3D32B-9EE4-634E-8394-5B7C42BAEC12}" type="slidenum">
              <a:rPr lang="en-US" smtClean="0"/>
              <a:pPr/>
              <a:t>‹#›</a:t>
            </a:fld>
            <a:endParaRPr lang="en-US"/>
          </a:p>
        </p:txBody>
      </p:sp>
      <p:pic>
        <p:nvPicPr>
          <p:cNvPr id="5" name="Picture 4">
            <a:extLst>
              <a:ext uri="{FF2B5EF4-FFF2-40B4-BE49-F238E27FC236}">
                <a16:creationId xmlns:a16="http://schemas.microsoft.com/office/drawing/2014/main" id="{70FCD4EA-BF7C-CF4D-BCB5-EEA6A5F065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8E7D2C3A-5BF3-4856-99CB-B2B029EA8B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801" y="4811696"/>
            <a:ext cx="1511786" cy="1484885"/>
          </a:xfrm>
          <a:prstGeom prst="rect">
            <a:avLst/>
          </a:prstGeom>
        </p:spPr>
      </p:pic>
    </p:spTree>
    <p:extLst>
      <p:ext uri="{BB962C8B-B14F-4D97-AF65-F5344CB8AC3E}">
        <p14:creationId xmlns:p14="http://schemas.microsoft.com/office/powerpoint/2010/main" val="298491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White 2">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7C2CC55F-640D-6047-8E96-23B9AA53769B}"/>
              </a:ext>
            </a:extLst>
          </p:cNvPr>
          <p:cNvSpPr>
            <a:spLocks noGrp="1"/>
          </p:cNvSpPr>
          <p:nvPr>
            <p:ph type="pic" sz="quarter" idx="11"/>
          </p:nvPr>
        </p:nvSpPr>
        <p:spPr>
          <a:xfrm>
            <a:off x="6740375" y="0"/>
            <a:ext cx="5460857" cy="6858000"/>
          </a:xfrm>
          <a:custGeom>
            <a:avLst/>
            <a:gdLst>
              <a:gd name="connsiteX0" fmla="*/ 1098272 w 4972200"/>
              <a:gd name="connsiteY0" fmla="*/ 0 h 6858000"/>
              <a:gd name="connsiteX1" fmla="*/ 4972200 w 4972200"/>
              <a:gd name="connsiteY1" fmla="*/ 0 h 6858000"/>
              <a:gd name="connsiteX2" fmla="*/ 4972200 w 4972200"/>
              <a:gd name="connsiteY2" fmla="*/ 6858000 h 6858000"/>
              <a:gd name="connsiteX3" fmla="*/ 1112005 w 4972200"/>
              <a:gd name="connsiteY3" fmla="*/ 6858000 h 6858000"/>
              <a:gd name="connsiteX4" fmla="*/ 1045628 w 4972200"/>
              <a:gd name="connsiteY4" fmla="*/ 6766729 h 6858000"/>
              <a:gd name="connsiteX5" fmla="*/ 0 w 4972200"/>
              <a:gd name="connsiteY5" fmla="*/ 3419558 h 6858000"/>
              <a:gd name="connsiteX6" fmla="*/ 1045628 w 4972200"/>
              <a:gd name="connsiteY6" fmla="*/ 72387 h 6858000"/>
              <a:gd name="connsiteX0" fmla="*/ 1098272 w 5459880"/>
              <a:gd name="connsiteY0" fmla="*/ 0 h 6858000"/>
              <a:gd name="connsiteX1" fmla="*/ 5459880 w 5459880"/>
              <a:gd name="connsiteY1" fmla="*/ 0 h 6858000"/>
              <a:gd name="connsiteX2" fmla="*/ 497220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59880"/>
              <a:gd name="connsiteY0" fmla="*/ 0 h 6858000"/>
              <a:gd name="connsiteX1" fmla="*/ 5459880 w 5459880"/>
              <a:gd name="connsiteY1" fmla="*/ 0 h 6858000"/>
              <a:gd name="connsiteX2" fmla="*/ 544972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60857"/>
              <a:gd name="connsiteY0" fmla="*/ 0 h 6858000"/>
              <a:gd name="connsiteX1" fmla="*/ 5459880 w 5460857"/>
              <a:gd name="connsiteY1" fmla="*/ 0 h 6858000"/>
              <a:gd name="connsiteX2" fmla="*/ 5459880 w 5460857"/>
              <a:gd name="connsiteY2" fmla="*/ 6858000 h 6858000"/>
              <a:gd name="connsiteX3" fmla="*/ 1112005 w 5460857"/>
              <a:gd name="connsiteY3" fmla="*/ 6858000 h 6858000"/>
              <a:gd name="connsiteX4" fmla="*/ 1045628 w 5460857"/>
              <a:gd name="connsiteY4" fmla="*/ 6766729 h 6858000"/>
              <a:gd name="connsiteX5" fmla="*/ 0 w 5460857"/>
              <a:gd name="connsiteY5" fmla="*/ 3419558 h 6858000"/>
              <a:gd name="connsiteX6" fmla="*/ 1045628 w 5460857"/>
              <a:gd name="connsiteY6" fmla="*/ 72387 h 6858000"/>
              <a:gd name="connsiteX7" fmla="*/ 1098272 w 546085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857" h="6858000">
                <a:moveTo>
                  <a:pt x="1098272" y="0"/>
                </a:moveTo>
                <a:lnTo>
                  <a:pt x="5459880" y="0"/>
                </a:lnTo>
                <a:cubicBezTo>
                  <a:pt x="5456493" y="2286000"/>
                  <a:pt x="5463267" y="4572000"/>
                  <a:pt x="5459880" y="6858000"/>
                </a:cubicBezTo>
                <a:lnTo>
                  <a:pt x="1112005" y="6858000"/>
                </a:lnTo>
                <a:lnTo>
                  <a:pt x="1045628" y="6766729"/>
                </a:lnTo>
                <a:cubicBezTo>
                  <a:pt x="385473" y="5811260"/>
                  <a:pt x="0" y="4659426"/>
                  <a:pt x="0" y="3419558"/>
                </a:cubicBezTo>
                <a:cubicBezTo>
                  <a:pt x="0" y="2179690"/>
                  <a:pt x="385473" y="1027856"/>
                  <a:pt x="1045628" y="72387"/>
                </a:cubicBezTo>
                <a:lnTo>
                  <a:pt x="1098272" y="0"/>
                </a:lnTo>
                <a:close/>
              </a:path>
            </a:pathLst>
          </a:custGeom>
        </p:spPr>
        <p:txBody>
          <a:bodyPr wrap="square">
            <a:noAutofit/>
          </a:bodyPr>
          <a:lstStyle>
            <a:lvl1pPr marL="0" indent="0">
              <a:buNone/>
              <a:defRPr/>
            </a:lvl1pPr>
          </a:lstStyle>
          <a:p>
            <a:endParaRPr lang="en-US" dirty="0"/>
          </a:p>
        </p:txBody>
      </p:sp>
      <p:sp>
        <p:nvSpPr>
          <p:cNvPr id="18" name="Oval 17">
            <a:extLst>
              <a:ext uri="{FF2B5EF4-FFF2-40B4-BE49-F238E27FC236}">
                <a16:creationId xmlns:a16="http://schemas.microsoft.com/office/drawing/2014/main" id="{9043FFF6-8DD2-D445-BB8E-2A7EF69F7654}"/>
              </a:ext>
            </a:extLst>
          </p:cNvPr>
          <p:cNvSpPr/>
          <p:nvPr userDrawn="1"/>
        </p:nvSpPr>
        <p:spPr>
          <a:xfrm>
            <a:off x="7209860" y="-2693504"/>
            <a:ext cx="12245009" cy="122450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CA55FED-44AF-0945-96A4-A8059D34A519}"/>
              </a:ext>
            </a:extLst>
          </p:cNvPr>
          <p:cNvSpPr/>
          <p:nvPr userDrawn="1"/>
        </p:nvSpPr>
        <p:spPr>
          <a:xfrm>
            <a:off x="6137262" y="0"/>
            <a:ext cx="1447088" cy="6858000"/>
          </a:xfrm>
          <a:custGeom>
            <a:avLst/>
            <a:gdLst>
              <a:gd name="connsiteX0" fmla="*/ 979646 w 1447088"/>
              <a:gd name="connsiteY0" fmla="*/ 0 h 6858000"/>
              <a:gd name="connsiteX1" fmla="*/ 1433907 w 1447088"/>
              <a:gd name="connsiteY1" fmla="*/ 0 h 6858000"/>
              <a:gd name="connsiteX2" fmla="*/ 1360598 w 1447088"/>
              <a:gd name="connsiteY2" fmla="*/ 106375 h 6858000"/>
              <a:gd name="connsiteX3" fmla="*/ 379840 w 1447088"/>
              <a:gd name="connsiteY3" fmla="*/ 3419437 h 6858000"/>
              <a:gd name="connsiteX4" fmla="*/ 1360598 w 1447088"/>
              <a:gd name="connsiteY4" fmla="*/ 6732499 h 6858000"/>
              <a:gd name="connsiteX5" fmla="*/ 1447088 w 1447088"/>
              <a:gd name="connsiteY5" fmla="*/ 6858000 h 6858000"/>
              <a:gd name="connsiteX6" fmla="*/ 991551 w 1447088"/>
              <a:gd name="connsiteY6" fmla="*/ 6858000 h 6858000"/>
              <a:gd name="connsiteX7" fmla="*/ 886376 w 1447088"/>
              <a:gd name="connsiteY7" fmla="*/ 6689041 h 6858000"/>
              <a:gd name="connsiteX8" fmla="*/ 0 w 1447088"/>
              <a:gd name="connsiteY8" fmla="*/ 3419437 h 6858000"/>
              <a:gd name="connsiteX9" fmla="*/ 886376 w 1447088"/>
              <a:gd name="connsiteY9" fmla="*/ 149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088" h="6858000">
                <a:moveTo>
                  <a:pt x="979646" y="0"/>
                </a:moveTo>
                <a:lnTo>
                  <a:pt x="1433907" y="0"/>
                </a:lnTo>
                <a:lnTo>
                  <a:pt x="1360598" y="106375"/>
                </a:lnTo>
                <a:cubicBezTo>
                  <a:pt x="741398" y="1052108"/>
                  <a:pt x="379840" y="2192204"/>
                  <a:pt x="379840" y="3419437"/>
                </a:cubicBezTo>
                <a:cubicBezTo>
                  <a:pt x="379840" y="4646670"/>
                  <a:pt x="741398" y="5786767"/>
                  <a:pt x="1360598" y="6732499"/>
                </a:cubicBezTo>
                <a:lnTo>
                  <a:pt x="1447088" y="6858000"/>
                </a:lnTo>
                <a:lnTo>
                  <a:pt x="991551" y="6858000"/>
                </a:lnTo>
                <a:lnTo>
                  <a:pt x="886376" y="6689041"/>
                </a:lnTo>
                <a:cubicBezTo>
                  <a:pt x="323905" y="5735676"/>
                  <a:pt x="0" y="4616513"/>
                  <a:pt x="0" y="3419437"/>
                </a:cubicBezTo>
                <a:cubicBezTo>
                  <a:pt x="0" y="2222362"/>
                  <a:pt x="323905" y="1103198"/>
                  <a:pt x="886376" y="149834"/>
                </a:cubicBezTo>
                <a:close/>
              </a:path>
            </a:pathLst>
          </a:custGeom>
          <a:solidFill>
            <a:srgbClr val="58595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solidFill>
                <a:srgbClr val="333333"/>
              </a:solidFill>
            </a:endParaRPr>
          </a:p>
        </p:txBody>
      </p:sp>
      <p:sp>
        <p:nvSpPr>
          <p:cNvPr id="6" name="FooterText Manuell">
            <a:extLst>
              <a:ext uri="{FF2B5EF4-FFF2-40B4-BE49-F238E27FC236}">
                <a16:creationId xmlns:a16="http://schemas.microsoft.com/office/drawing/2014/main" id="{92D8E629-0DC7-D749-8520-88232892C9C9}"/>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tx2"/>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1033F960-D7B7-F84F-A036-412327B83880}"/>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rgbClr val="034EA2"/>
                </a:solidFill>
                <a:latin typeface="Calibri Light" panose="020F0302020204030204" pitchFamily="34" charset="0"/>
                <a:cs typeface="Calibri Light" panose="020F0302020204030204" pitchFamily="34" charset="0"/>
              </a:defRPr>
            </a:lvl1pPr>
          </a:lstStyle>
          <a:p>
            <a:r>
              <a:rPr lang="en-US" dirty="0"/>
              <a:t>Click to edit Master title</a:t>
            </a:r>
          </a:p>
        </p:txBody>
      </p:sp>
    </p:spTree>
    <p:extLst>
      <p:ext uri="{BB962C8B-B14F-4D97-AF65-F5344CB8AC3E}">
        <p14:creationId xmlns:p14="http://schemas.microsoft.com/office/powerpoint/2010/main" val="1469433826"/>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8" y="1080000"/>
            <a:ext cx="8640000" cy="5400000"/>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sz="2000" dirty="0" smtClean="0">
                <a:solidFill>
                  <a:schemeClr val="tx1"/>
                </a:solidFill>
              </a:defRPr>
            </a:lvl1pPr>
            <a:lvl2pPr>
              <a:defRPr lang="en-GB" sz="2000" dirty="0" smtClean="0"/>
            </a:lvl2pPr>
            <a:lvl3pPr>
              <a:defRPr lang="en-GB" sz="2000" dirty="0"/>
            </a:lvl3pPr>
            <a:lvl4pPr>
              <a:defRPr lang="en-GB" sz="2000" dirty="0" smtClean="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60BEAB9A-C2CB-154B-BD70-EB5A0FBB1F58}"/>
              </a:ext>
            </a:extLst>
          </p:cNvPr>
          <p:cNvSpPr>
            <a:spLocks noGrp="1"/>
          </p:cNvSpPr>
          <p:nvPr>
            <p:ph type="title" hasCustomPrompt="1"/>
          </p:nvPr>
        </p:nvSpPr>
        <p:spPr>
          <a:xfrm>
            <a:off x="359999" y="216000"/>
            <a:ext cx="8640000" cy="492443"/>
          </a:xfrm>
        </p:spPr>
        <p:txBody>
          <a:bodyPr/>
          <a:lstStyle>
            <a:lvl1pPr>
              <a:defRPr cap="all" baseline="0"/>
            </a:lvl1pPr>
          </a:lstStyle>
          <a:p>
            <a:r>
              <a:rPr lang="en-GB" dirty="0"/>
              <a:t>TITLE</a:t>
            </a:r>
            <a:endParaRPr lang="en-US" dirty="0"/>
          </a:p>
        </p:txBody>
      </p:sp>
      <p:sp>
        <p:nvSpPr>
          <p:cNvPr id="3" name="Slide Number Placeholder 2">
            <a:extLst>
              <a:ext uri="{FF2B5EF4-FFF2-40B4-BE49-F238E27FC236}">
                <a16:creationId xmlns:a16="http://schemas.microsoft.com/office/drawing/2014/main" id="{964740DF-9074-B642-BB75-E02E13F5F57D}"/>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77026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Text Box and Imag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216000"/>
            <a:ext cx="8640000" cy="492443"/>
          </a:xfrm>
          <a:prstGeom prst="rect">
            <a:avLst/>
          </a:prstGeom>
        </p:spPr>
        <p:txBody>
          <a:bodyPr vert="horz" lIns="0" tIns="0" rIns="0" bIns="0" rtlCol="0" anchor="t" anchorCtr="0">
            <a:normAutofit/>
          </a:bodyPr>
          <a:lstStyle/>
          <a:p>
            <a:r>
              <a:rPr lang="en-US" dirty="0"/>
              <a:t>TITLE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8640000" cy="5400000"/>
          </a:xfrm>
          <a:prstGeom prst="round2DiagRect">
            <a:avLst>
              <a:gd name="adj1" fmla="val 0"/>
              <a:gd name="adj2" fmla="val 8708"/>
            </a:avLst>
          </a:prstGeom>
          <a:solidFill>
            <a:schemeClr val="tx2"/>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bg1"/>
                </a:solidFill>
              </a:defRPr>
            </a:lvl1pPr>
            <a:lvl2pPr marL="720725" indent="-254000" algn="l">
              <a:buFont typeface="Arial" panose="020B0604020202020204" pitchFamily="34" charset="0"/>
              <a:buChar char="•"/>
              <a:tabLst/>
              <a:defRPr lang="en-GB" sz="2000" dirty="0" smtClean="0">
                <a:solidFill>
                  <a:schemeClr val="bg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Slide Number Placeholder 1">
            <a:extLst>
              <a:ext uri="{FF2B5EF4-FFF2-40B4-BE49-F238E27FC236}">
                <a16:creationId xmlns:a16="http://schemas.microsoft.com/office/drawing/2014/main" id="{A0212E26-61AF-C349-8627-08A2D0ECD253}"/>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4030593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0E6F6FDE-2625-3A41-A476-8EF7A6A1B0EA}"/>
              </a:ext>
            </a:extLst>
          </p:cNvPr>
          <p:cNvSpPr>
            <a:spLocks noGrp="1"/>
          </p:cNvSpPr>
          <p:nvPr>
            <p:ph type="title" hasCustomPrompt="1"/>
          </p:nvPr>
        </p:nvSpPr>
        <p:spPr>
          <a:xfrm>
            <a:off x="360000" y="216000"/>
            <a:ext cx="8640000" cy="492443"/>
          </a:xfrm>
          <a:prstGeom prst="rect">
            <a:avLst/>
          </a:prstGeom>
        </p:spPr>
        <p:txBody>
          <a:bodyPr vert="horz" lIns="0" tIns="0" rIns="0" bIns="0" rtlCol="0" anchor="t" anchorCtr="0">
            <a:normAutofit/>
          </a:bodyPr>
          <a:lstStyle>
            <a:lvl1pPr>
              <a:defRPr b="0" i="0">
                <a:latin typeface="Calibri Light" panose="020F0302020204030204" pitchFamily="34" charset="0"/>
                <a:cs typeface="Calibri Light" panose="020F0302020204030204" pitchFamily="34" charset="0"/>
              </a:defRPr>
            </a:lvl1pPr>
          </a:lstStyle>
          <a:p>
            <a:r>
              <a:rPr lang="en-US" dirty="0"/>
              <a:t>TITLE</a:t>
            </a:r>
            <a:endParaRPr lang="en-GB" dirty="0"/>
          </a:p>
        </p:txBody>
      </p:sp>
      <p:sp>
        <p:nvSpPr>
          <p:cNvPr id="2" name="Slide Number Placeholder 1">
            <a:extLst>
              <a:ext uri="{FF2B5EF4-FFF2-40B4-BE49-F238E27FC236}">
                <a16:creationId xmlns:a16="http://schemas.microsoft.com/office/drawing/2014/main" id="{D0E40024-1352-7D44-BAD9-EA618D46585E}"/>
              </a:ext>
            </a:extLst>
          </p:cNvPr>
          <p:cNvSpPr>
            <a:spLocks noGrp="1"/>
          </p:cNvSpPr>
          <p:nvPr>
            <p:ph type="sldNum" sz="quarter" idx="1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035412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and Image Blu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5" name="Picture Placeholder 24">
            <a:extLst>
              <a:ext uri="{FF2B5EF4-FFF2-40B4-BE49-F238E27FC236}">
                <a16:creationId xmlns:a16="http://schemas.microsoft.com/office/drawing/2014/main" id="{C017F956-2127-B047-9B2A-DA5BB1AFFDC7}"/>
              </a:ext>
            </a:extLst>
          </p:cNvPr>
          <p:cNvSpPr>
            <a:spLocks noGrp="1"/>
          </p:cNvSpPr>
          <p:nvPr>
            <p:ph type="pic" sz="quarter" idx="15"/>
          </p:nvPr>
        </p:nvSpPr>
        <p:spPr>
          <a:xfrm>
            <a:off x="8197599" y="1080000"/>
            <a:ext cx="3600401" cy="4392836"/>
          </a:xfrm>
          <a:prstGeom prst="round2DiagRect">
            <a:avLst>
              <a:gd name="adj1" fmla="val 0"/>
              <a:gd name="adj2" fmla="val 9482"/>
            </a:avLst>
          </a:prstGeom>
        </p:spPr>
        <p:txBody>
          <a:bodyPr/>
          <a:lstStyle>
            <a:lvl1pPr marL="0" indent="0">
              <a:buNone/>
              <a:defRPr sz="16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Slide Number Placeholder 1">
            <a:extLst>
              <a:ext uri="{FF2B5EF4-FFF2-40B4-BE49-F238E27FC236}">
                <a16:creationId xmlns:a16="http://schemas.microsoft.com/office/drawing/2014/main" id="{98BA8588-0351-A94A-B5B0-B5A8F299D23F}"/>
              </a:ext>
            </a:extLst>
          </p:cNvPr>
          <p:cNvSpPr>
            <a:spLocks noGrp="1"/>
          </p:cNvSpPr>
          <p:nvPr>
            <p:ph type="sldNum" sz="quarter" idx="17"/>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84904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Width Text Box Blu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11510008" cy="4406400"/>
          </a:xfrm>
          <a:prstGeom prst="round2DiagRect">
            <a:avLst>
              <a:gd name="adj1" fmla="val 0"/>
              <a:gd name="adj2" fmla="val 893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Slide Number Placeholder 2">
            <a:extLst>
              <a:ext uri="{FF2B5EF4-FFF2-40B4-BE49-F238E27FC236}">
                <a16:creationId xmlns:a16="http://schemas.microsoft.com/office/drawing/2014/main" id="{720EA728-8214-5344-BDEC-558C97EA7E1A}"/>
              </a:ext>
            </a:extLst>
          </p:cNvPr>
          <p:cNvSpPr>
            <a:spLocks noGrp="1"/>
          </p:cNvSpPr>
          <p:nvPr>
            <p:ph type="sldNum" sz="quarter" idx="17"/>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3567848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Round Diagonal Corner of Rectangle 3">
            <a:extLst>
              <a:ext uri="{FF2B5EF4-FFF2-40B4-BE49-F238E27FC236}">
                <a16:creationId xmlns:a16="http://schemas.microsoft.com/office/drawing/2014/main" id="{40A500FC-82B0-FF4A-A710-BB23B4600D86}"/>
              </a:ext>
            </a:extLst>
          </p:cNvPr>
          <p:cNvSpPr/>
          <p:nvPr userDrawn="1"/>
        </p:nvSpPr>
        <p:spPr>
          <a:xfrm>
            <a:off x="359999" y="1064887"/>
            <a:ext cx="11510008" cy="4406400"/>
          </a:xfrm>
          <a:prstGeom prst="round2DiagRect">
            <a:avLst>
              <a:gd name="adj1" fmla="val 0"/>
              <a:gd name="adj2" fmla="val 909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761B69E-7865-A448-BF4C-75DD5C8AF57B}"/>
              </a:ext>
            </a:extLst>
          </p:cNvPr>
          <p:cNvSpPr>
            <a:spLocks noGrp="1"/>
          </p:cNvSpPr>
          <p:nvPr>
            <p:ph type="sldNum" sz="quarter" idx="10"/>
          </p:nvPr>
        </p:nvSpPr>
        <p:spPr/>
        <p:txBody>
          <a:bodyPr/>
          <a:lstStyle/>
          <a:p>
            <a:fld id="{28A3D32B-9EE4-634E-8394-5B7C42BAEC12}" type="slidenum">
              <a:rPr lang="en-US" smtClean="0"/>
              <a:pPr/>
              <a:t>‹#›</a:t>
            </a:fld>
            <a:endParaRPr lang="en-US" dirty="0">
              <a:solidFill>
                <a:schemeClr val="bg1"/>
              </a:solidFill>
            </a:endParaRPr>
          </a:p>
        </p:txBody>
      </p:sp>
      <p:pic>
        <p:nvPicPr>
          <p:cNvPr id="7" name="Picture 6">
            <a:extLst>
              <a:ext uri="{FF2B5EF4-FFF2-40B4-BE49-F238E27FC236}">
                <a16:creationId xmlns:a16="http://schemas.microsoft.com/office/drawing/2014/main" id="{FD01E54F-E773-4142-A9D6-78B69938B7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4774" y="5980566"/>
            <a:ext cx="765616" cy="751992"/>
          </a:xfrm>
          <a:prstGeom prst="rect">
            <a:avLst/>
          </a:prstGeom>
        </p:spPr>
      </p:pic>
    </p:spTree>
    <p:extLst>
      <p:ext uri="{BB962C8B-B14F-4D97-AF65-F5344CB8AC3E}">
        <p14:creationId xmlns:p14="http://schemas.microsoft.com/office/powerpoint/2010/main" val="524620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ab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Round Diagonal Corner of Rectangle 3">
            <a:extLst>
              <a:ext uri="{FF2B5EF4-FFF2-40B4-BE49-F238E27FC236}">
                <a16:creationId xmlns:a16="http://schemas.microsoft.com/office/drawing/2014/main" id="{40A500FC-82B0-FF4A-A710-BB23B4600D86}"/>
              </a:ext>
            </a:extLst>
          </p:cNvPr>
          <p:cNvSpPr/>
          <p:nvPr userDrawn="1"/>
        </p:nvSpPr>
        <p:spPr>
          <a:xfrm>
            <a:off x="359999" y="1064887"/>
            <a:ext cx="11510008" cy="4406400"/>
          </a:xfrm>
          <a:prstGeom prst="round2DiagRect">
            <a:avLst>
              <a:gd name="adj1" fmla="val 0"/>
              <a:gd name="adj2" fmla="val 909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8D044DD3-C5A3-A341-BE9F-BC6CC2422D56}"/>
              </a:ext>
            </a:extLst>
          </p:cNvPr>
          <p:cNvSpPr>
            <a:spLocks noGrp="1"/>
          </p:cNvSpPr>
          <p:nvPr>
            <p:ph type="tbl" sz="quarter" idx="10"/>
          </p:nvPr>
        </p:nvSpPr>
        <p:spPr>
          <a:xfrm>
            <a:off x="647700" y="1354138"/>
            <a:ext cx="10926763" cy="3865562"/>
          </a:xfrm>
          <a:prstGeom prst="rect">
            <a:avLst/>
          </a:prstGeom>
        </p:spPr>
        <p:txBody>
          <a:bodyPr/>
          <a:lstStyle>
            <a:lvl1pPr marL="0" indent="0" algn="ctr">
              <a:buNone/>
              <a:defRPr>
                <a:solidFill>
                  <a:schemeClr val="tx2"/>
                </a:solidFill>
              </a:defRPr>
            </a:lvl1pPr>
          </a:lstStyle>
          <a:p>
            <a:endParaRPr lang="en-US" dirty="0"/>
          </a:p>
        </p:txBody>
      </p:sp>
      <p:sp>
        <p:nvSpPr>
          <p:cNvPr id="3" name="Slide Number Placeholder 2">
            <a:extLst>
              <a:ext uri="{FF2B5EF4-FFF2-40B4-BE49-F238E27FC236}">
                <a16:creationId xmlns:a16="http://schemas.microsoft.com/office/drawing/2014/main" id="{58F1C9DF-22D5-E14A-BB32-474AE5E6FA05}"/>
              </a:ext>
            </a:extLst>
          </p:cNvPr>
          <p:cNvSpPr>
            <a:spLocks noGrp="1"/>
          </p:cNvSpPr>
          <p:nvPr>
            <p:ph type="sldNum" sz="quarter" idx="11"/>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1648455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Box and Image Green">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5" name="Picture Placeholder 24">
            <a:extLst>
              <a:ext uri="{FF2B5EF4-FFF2-40B4-BE49-F238E27FC236}">
                <a16:creationId xmlns:a16="http://schemas.microsoft.com/office/drawing/2014/main" id="{C017F956-2127-B047-9B2A-DA5BB1AFFDC7}"/>
              </a:ext>
            </a:extLst>
          </p:cNvPr>
          <p:cNvSpPr>
            <a:spLocks noGrp="1"/>
          </p:cNvSpPr>
          <p:nvPr>
            <p:ph type="pic" sz="quarter" idx="15"/>
          </p:nvPr>
        </p:nvSpPr>
        <p:spPr>
          <a:xfrm>
            <a:off x="8197599" y="1080000"/>
            <a:ext cx="3600401" cy="4392836"/>
          </a:xfrm>
          <a:prstGeom prst="round2DiagRect">
            <a:avLst>
              <a:gd name="adj1" fmla="val 0"/>
              <a:gd name="adj2" fmla="val 9482"/>
            </a:avLst>
          </a:prstGeom>
        </p:spPr>
        <p:txBody>
          <a:bodyPr/>
          <a:lstStyle>
            <a:lvl1pPr marL="0" indent="0">
              <a:buNone/>
              <a:defRPr sz="16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3" name="Slide Number Placeholder 2">
            <a:extLst>
              <a:ext uri="{FF2B5EF4-FFF2-40B4-BE49-F238E27FC236}">
                <a16:creationId xmlns:a16="http://schemas.microsoft.com/office/drawing/2014/main" id="{37285069-3A50-8B46-A7A5-464D28D52455}"/>
              </a:ext>
            </a:extLst>
          </p:cNvPr>
          <p:cNvSpPr>
            <a:spLocks noGrp="1"/>
          </p:cNvSpPr>
          <p:nvPr>
            <p:ph type="sldNum" sz="quarter" idx="17"/>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1130750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Width Text Box Green">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11510008" cy="4406400"/>
          </a:xfrm>
          <a:prstGeom prst="round2DiagRect">
            <a:avLst>
              <a:gd name="adj1" fmla="val 0"/>
              <a:gd name="adj2" fmla="val 893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Slide Number Placeholder 3">
            <a:extLst>
              <a:ext uri="{FF2B5EF4-FFF2-40B4-BE49-F238E27FC236}">
                <a16:creationId xmlns:a16="http://schemas.microsoft.com/office/drawing/2014/main" id="{F1197C27-0089-EC4B-8D87-F5C76EA5DDDC}"/>
              </a:ext>
            </a:extLst>
          </p:cNvPr>
          <p:cNvSpPr>
            <a:spLocks noGrp="1"/>
          </p:cNvSpPr>
          <p:nvPr>
            <p:ph type="sldNum" sz="quarter" idx="17"/>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3600665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Slide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Round Diagonal Corner of Rectangle 3">
            <a:extLst>
              <a:ext uri="{FF2B5EF4-FFF2-40B4-BE49-F238E27FC236}">
                <a16:creationId xmlns:a16="http://schemas.microsoft.com/office/drawing/2014/main" id="{F5F5B51E-D8CC-A541-9744-5170B6E6A200}"/>
              </a:ext>
            </a:extLst>
          </p:cNvPr>
          <p:cNvSpPr/>
          <p:nvPr userDrawn="1"/>
        </p:nvSpPr>
        <p:spPr>
          <a:xfrm>
            <a:off x="359999" y="1064887"/>
            <a:ext cx="11510008" cy="4406400"/>
          </a:xfrm>
          <a:prstGeom prst="round2DiagRect">
            <a:avLst>
              <a:gd name="adj1" fmla="val 0"/>
              <a:gd name="adj2" fmla="val 909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3AE4168-3A90-0049-912E-0F8D0CE8DBD6}"/>
              </a:ext>
            </a:extLst>
          </p:cNvPr>
          <p:cNvSpPr>
            <a:spLocks noGrp="1"/>
          </p:cNvSpPr>
          <p:nvPr>
            <p:ph type="sldNum" sz="quarter" idx="10"/>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10630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hite 3">
    <p:spTree>
      <p:nvGrpSpPr>
        <p:cNvPr id="1" name=""/>
        <p:cNvGrpSpPr/>
        <p:nvPr/>
      </p:nvGrpSpPr>
      <p:grpSpPr>
        <a:xfrm>
          <a:off x="0" y="0"/>
          <a:ext cx="0" cy="0"/>
          <a:chOff x="0" y="0"/>
          <a:chExt cx="0" cy="0"/>
        </a:xfrm>
      </p:grpSpPr>
      <p:sp>
        <p:nvSpPr>
          <p:cNvPr id="6" name="FooterText Manuell">
            <a:extLst>
              <a:ext uri="{FF2B5EF4-FFF2-40B4-BE49-F238E27FC236}">
                <a16:creationId xmlns:a16="http://schemas.microsoft.com/office/drawing/2014/main" id="{E5DB12EF-4E0F-8444-BF6B-06607CCC236F}"/>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tx2"/>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22F280A8-67E8-364C-8767-0B80712613A1}"/>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rgbClr val="034EA2"/>
                </a:solidFill>
                <a:latin typeface="Calibri Light" panose="020F0302020204030204" pitchFamily="34" charset="0"/>
                <a:cs typeface="Calibri Light" panose="020F0302020204030204" pitchFamily="34" charset="0"/>
              </a:defRPr>
            </a:lvl1pPr>
          </a:lstStyle>
          <a:p>
            <a:r>
              <a:rPr lang="en-US" dirty="0"/>
              <a:t>Click to edit Master title</a:t>
            </a:r>
          </a:p>
        </p:txBody>
      </p:sp>
      <p:sp>
        <p:nvSpPr>
          <p:cNvPr id="9" name="Freeform 8">
            <a:extLst>
              <a:ext uri="{FF2B5EF4-FFF2-40B4-BE49-F238E27FC236}">
                <a16:creationId xmlns:a16="http://schemas.microsoft.com/office/drawing/2014/main" id="{B8AABB15-4D37-AC4A-9AF4-9F731FCE63F3}"/>
              </a:ext>
            </a:extLst>
          </p:cNvPr>
          <p:cNvSpPr/>
          <p:nvPr userDrawn="1"/>
        </p:nvSpPr>
        <p:spPr>
          <a:xfrm>
            <a:off x="6112604" y="812144"/>
            <a:ext cx="6079397" cy="6045857"/>
          </a:xfrm>
          <a:custGeom>
            <a:avLst/>
            <a:gdLst>
              <a:gd name="connsiteX0" fmla="*/ 3997474 w 6079397"/>
              <a:gd name="connsiteY0" fmla="*/ 0 h 6045857"/>
              <a:gd name="connsiteX1" fmla="*/ 6070310 w 6079397"/>
              <a:gd name="connsiteY1" fmla="*/ 578664 h 6045857"/>
              <a:gd name="connsiteX2" fmla="*/ 6079397 w 6079397"/>
              <a:gd name="connsiteY2" fmla="*/ 584489 h 6045857"/>
              <a:gd name="connsiteX3" fmla="*/ 6079397 w 6079397"/>
              <a:gd name="connsiteY3" fmla="*/ 879474 h 6045857"/>
              <a:gd name="connsiteX4" fmla="*/ 5784708 w 6079397"/>
              <a:gd name="connsiteY4" fmla="*/ 700467 h 6045857"/>
              <a:gd name="connsiteX5" fmla="*/ 3997474 w 6079397"/>
              <a:gd name="connsiteY5" fmla="*/ 247976 h 6045857"/>
              <a:gd name="connsiteX6" fmla="*/ 247976 w 6079397"/>
              <a:gd name="connsiteY6" fmla="*/ 3997030 h 6045857"/>
              <a:gd name="connsiteX7" fmla="*/ 700520 w 6079397"/>
              <a:gd name="connsiteY7" fmla="*/ 5784052 h 6045857"/>
              <a:gd name="connsiteX8" fmla="*/ 859590 w 6079397"/>
              <a:gd name="connsiteY8" fmla="*/ 6045857 h 6045857"/>
              <a:gd name="connsiteX9" fmla="*/ 565054 w 6079397"/>
              <a:gd name="connsiteY9" fmla="*/ 6045857 h 6045857"/>
              <a:gd name="connsiteX10" fmla="*/ 482474 w 6079397"/>
              <a:gd name="connsiteY10" fmla="*/ 5902252 h 6045857"/>
              <a:gd name="connsiteX11" fmla="*/ 0 w 6079397"/>
              <a:gd name="connsiteY11" fmla="*/ 3997030 h 6045857"/>
              <a:gd name="connsiteX12" fmla="*/ 3997474 w 6079397"/>
              <a:gd name="connsiteY12" fmla="*/ 0 h 60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9397" h="6045857">
                <a:moveTo>
                  <a:pt x="3997474" y="0"/>
                </a:moveTo>
                <a:cubicBezTo>
                  <a:pt x="4756386" y="0"/>
                  <a:pt x="5465904" y="211458"/>
                  <a:pt x="6070310" y="578664"/>
                </a:cubicBezTo>
                <a:lnTo>
                  <a:pt x="6079397" y="584489"/>
                </a:lnTo>
                <a:lnTo>
                  <a:pt x="6079397" y="879474"/>
                </a:lnTo>
                <a:lnTo>
                  <a:pt x="5784708" y="700467"/>
                </a:lnTo>
                <a:cubicBezTo>
                  <a:pt x="5253429" y="411893"/>
                  <a:pt x="4644596" y="247976"/>
                  <a:pt x="3997474" y="247976"/>
                </a:cubicBezTo>
                <a:cubicBezTo>
                  <a:pt x="1926683" y="247976"/>
                  <a:pt x="247976" y="1926485"/>
                  <a:pt x="247976" y="3997030"/>
                </a:cubicBezTo>
                <a:cubicBezTo>
                  <a:pt x="247976" y="4644076"/>
                  <a:pt x="411913" y="5252836"/>
                  <a:pt x="700520" y="5784052"/>
                </a:cubicBezTo>
                <a:lnTo>
                  <a:pt x="859590" y="6045857"/>
                </a:lnTo>
                <a:lnTo>
                  <a:pt x="565054" y="6045857"/>
                </a:lnTo>
                <a:lnTo>
                  <a:pt x="482474" y="5902252"/>
                </a:lnTo>
                <a:cubicBezTo>
                  <a:pt x="174779" y="5335900"/>
                  <a:pt x="0" y="4686874"/>
                  <a:pt x="0" y="3997030"/>
                </a:cubicBezTo>
                <a:cubicBezTo>
                  <a:pt x="0" y="1789531"/>
                  <a:pt x="1789730" y="0"/>
                  <a:pt x="3997474" y="0"/>
                </a:cubicBezTo>
                <a:close/>
              </a:path>
            </a:pathLst>
          </a:custGeom>
          <a:solidFill>
            <a:srgbClr val="58595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rgbClr val="333333"/>
              </a:solidFill>
            </a:endParaRPr>
          </a:p>
        </p:txBody>
      </p:sp>
      <p:sp>
        <p:nvSpPr>
          <p:cNvPr id="10" name="Picture Placeholder 9">
            <a:extLst>
              <a:ext uri="{FF2B5EF4-FFF2-40B4-BE49-F238E27FC236}">
                <a16:creationId xmlns:a16="http://schemas.microsoft.com/office/drawing/2014/main" id="{8D8867FA-EBAC-484D-8711-C25050953C8C}"/>
              </a:ext>
            </a:extLst>
          </p:cNvPr>
          <p:cNvSpPr>
            <a:spLocks noGrp="1"/>
          </p:cNvSpPr>
          <p:nvPr>
            <p:ph type="pic" sz="quarter" idx="10"/>
          </p:nvPr>
        </p:nvSpPr>
        <p:spPr>
          <a:xfrm>
            <a:off x="6614074" y="1313334"/>
            <a:ext cx="5577926" cy="5544667"/>
          </a:xfrm>
          <a:custGeom>
            <a:avLst/>
            <a:gdLst>
              <a:gd name="connsiteX0" fmla="*/ 3496004 w 5577926"/>
              <a:gd name="connsiteY0" fmla="*/ 0 h 5544667"/>
              <a:gd name="connsiteX1" fmla="*/ 5450653 w 5577926"/>
              <a:gd name="connsiteY1" fmla="*/ 597035 h 5544667"/>
              <a:gd name="connsiteX2" fmla="*/ 5577926 w 5577926"/>
              <a:gd name="connsiteY2" fmla="*/ 692203 h 5544667"/>
              <a:gd name="connsiteX3" fmla="*/ 5577926 w 5577926"/>
              <a:gd name="connsiteY3" fmla="*/ 5544667 h 5544667"/>
              <a:gd name="connsiteX4" fmla="*/ 667560 w 5577926"/>
              <a:gd name="connsiteY4" fmla="*/ 5544667 h 5544667"/>
              <a:gd name="connsiteX5" fmla="*/ 597063 w 5577926"/>
              <a:gd name="connsiteY5" fmla="*/ 5450398 h 5544667"/>
              <a:gd name="connsiteX6" fmla="*/ 0 w 5577926"/>
              <a:gd name="connsiteY6" fmla="*/ 3495840 h 5544667"/>
              <a:gd name="connsiteX7" fmla="*/ 3496004 w 5577926"/>
              <a:gd name="connsiteY7" fmla="*/ 0 h 554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7926" h="5544667">
                <a:moveTo>
                  <a:pt x="3496004" y="0"/>
                </a:moveTo>
                <a:cubicBezTo>
                  <a:pt x="4220050" y="0"/>
                  <a:pt x="4892687" y="220098"/>
                  <a:pt x="5450653" y="597035"/>
                </a:cubicBezTo>
                <a:lnTo>
                  <a:pt x="5577926" y="692203"/>
                </a:lnTo>
                <a:lnTo>
                  <a:pt x="5577926" y="5544667"/>
                </a:lnTo>
                <a:lnTo>
                  <a:pt x="667560" y="5544667"/>
                </a:lnTo>
                <a:lnTo>
                  <a:pt x="597063" y="5450398"/>
                </a:lnTo>
                <a:cubicBezTo>
                  <a:pt x="220109" y="4892458"/>
                  <a:pt x="0" y="4219852"/>
                  <a:pt x="0" y="3495840"/>
                </a:cubicBezTo>
                <a:cubicBezTo>
                  <a:pt x="0" y="1565141"/>
                  <a:pt x="1565214" y="0"/>
                  <a:pt x="3496004" y="0"/>
                </a:cubicBezTo>
                <a:close/>
              </a:path>
            </a:pathLst>
          </a:custGeom>
        </p:spPr>
        <p:txBody>
          <a:bodyPr wrap="square">
            <a:noAutofit/>
          </a:bodyPr>
          <a:lstStyle>
            <a:lvl1pPr marL="0" indent="0">
              <a:buNone/>
              <a:defRPr sz="1600"/>
            </a:lvl1pPr>
          </a:lstStyle>
          <a:p>
            <a:endParaRPr lang="en-GB" dirty="0"/>
          </a:p>
        </p:txBody>
      </p:sp>
    </p:spTree>
    <p:extLst>
      <p:ext uri="{BB962C8B-B14F-4D97-AF65-F5344CB8AC3E}">
        <p14:creationId xmlns:p14="http://schemas.microsoft.com/office/powerpoint/2010/main" val="1291597272"/>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able Slide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Round Diagonal Corner of Rectangle 3">
            <a:extLst>
              <a:ext uri="{FF2B5EF4-FFF2-40B4-BE49-F238E27FC236}">
                <a16:creationId xmlns:a16="http://schemas.microsoft.com/office/drawing/2014/main" id="{F5F5B51E-D8CC-A541-9744-5170B6E6A200}"/>
              </a:ext>
            </a:extLst>
          </p:cNvPr>
          <p:cNvSpPr/>
          <p:nvPr userDrawn="1"/>
        </p:nvSpPr>
        <p:spPr>
          <a:xfrm>
            <a:off x="359999" y="1064887"/>
            <a:ext cx="11510008" cy="4406400"/>
          </a:xfrm>
          <a:prstGeom prst="round2DiagRect">
            <a:avLst>
              <a:gd name="adj1" fmla="val 0"/>
              <a:gd name="adj2" fmla="val 909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1ABF3D8C-3536-B845-8A56-8A6DBCB9632A}"/>
              </a:ext>
            </a:extLst>
          </p:cNvPr>
          <p:cNvSpPr>
            <a:spLocks noGrp="1"/>
          </p:cNvSpPr>
          <p:nvPr>
            <p:ph type="tbl" sz="quarter" idx="10"/>
          </p:nvPr>
        </p:nvSpPr>
        <p:spPr>
          <a:xfrm>
            <a:off x="647700" y="1354138"/>
            <a:ext cx="10926763" cy="3865562"/>
          </a:xfrm>
          <a:prstGeom prst="rect">
            <a:avLst/>
          </a:prstGeom>
        </p:spPr>
        <p:txBody>
          <a:bodyPr/>
          <a:lstStyle>
            <a:lvl1pPr marL="0" indent="0" algn="ctr">
              <a:buNone/>
              <a:defRPr>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D06C4579-135D-894A-8A44-8D732192F1E4}"/>
              </a:ext>
            </a:extLst>
          </p:cNvPr>
          <p:cNvSpPr>
            <a:spLocks noGrp="1"/>
          </p:cNvSpPr>
          <p:nvPr>
            <p:ph type="sldNum" sz="quarter" idx="11"/>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1408985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Background">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tx1"/>
                </a:solidFill>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pPr lvl="0">
              <a:buClr>
                <a:schemeClr val="bg2"/>
              </a:buClr>
            </a:pPr>
            <a:r>
              <a:rPr lang="en-GB" sz="2000" dirty="0"/>
              <a:t>Text Here</a:t>
            </a:r>
          </a:p>
          <a:p>
            <a:pPr lvl="1">
              <a:buClr>
                <a:schemeClr val="bg2"/>
              </a:buClr>
            </a:pPr>
            <a:r>
              <a:rPr lang="en-GB" sz="2000" dirty="0"/>
              <a:t>Text Here</a:t>
            </a:r>
          </a:p>
        </p:txBody>
      </p:sp>
      <p:sp>
        <p:nvSpPr>
          <p:cNvPr id="2" name="Slide Number Placeholder 1">
            <a:extLst>
              <a:ext uri="{FF2B5EF4-FFF2-40B4-BE49-F238E27FC236}">
                <a16:creationId xmlns:a16="http://schemas.microsoft.com/office/drawing/2014/main" id="{F6B77E98-8632-D941-8A55-56E6E86EC5C4}"/>
              </a:ext>
            </a:extLst>
          </p:cNvPr>
          <p:cNvSpPr>
            <a:spLocks noGrp="1"/>
          </p:cNvSpPr>
          <p:nvPr>
            <p:ph type="sldNum" sz="quarter" idx="17"/>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4033473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010351-F375-4A45-A5B6-81B4B2842239}"/>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46CF0449-BEE0-CA43-8231-C7BBB2618F52}"/>
              </a:ext>
            </a:extLst>
          </p:cNvPr>
          <p:cNvSpPr>
            <a:spLocks noGrp="1"/>
          </p:cNvSpPr>
          <p:nvPr>
            <p:ph type="title" hasCustomPrompt="1"/>
          </p:nvPr>
        </p:nvSpPr>
        <p:spPr>
          <a:xfrm>
            <a:off x="360000" y="360000"/>
            <a:ext cx="11510008" cy="492443"/>
          </a:xfrm>
          <a:prstGeom prst="rect">
            <a:avLst/>
          </a:prstGeom>
        </p:spPr>
        <p:txBody>
          <a:bodyPr/>
          <a:lstStyle/>
          <a:p>
            <a:r>
              <a:rPr lang="en-GB" dirty="0"/>
              <a:t>TITLE</a:t>
            </a:r>
            <a:endParaRPr lang="en-BG" dirty="0"/>
          </a:p>
        </p:txBody>
      </p:sp>
      <p:sp>
        <p:nvSpPr>
          <p:cNvPr id="3" name="Slide Number Placeholder 2">
            <a:extLst>
              <a:ext uri="{FF2B5EF4-FFF2-40B4-BE49-F238E27FC236}">
                <a16:creationId xmlns:a16="http://schemas.microsoft.com/office/drawing/2014/main" id="{0473AEBD-FECB-DC40-BF1D-73EA39E5C705}"/>
              </a:ext>
            </a:extLst>
          </p:cNvPr>
          <p:cNvSpPr>
            <a:spLocks noGrp="1"/>
          </p:cNvSpPr>
          <p:nvPr>
            <p:ph type="sldNum" sz="quarter" idx="19"/>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3947320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010351-F375-4A45-A5B6-81B4B2842239}"/>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A73203D0-0C00-B74B-898B-B92EBB05ADB9}"/>
              </a:ext>
            </a:extLst>
          </p:cNvPr>
          <p:cNvSpPr>
            <a:spLocks noGrp="1"/>
          </p:cNvSpPr>
          <p:nvPr>
            <p:ph type="title" hasCustomPrompt="1"/>
          </p:nvPr>
        </p:nvSpPr>
        <p:spPr/>
        <p:txBody>
          <a:bodyPr/>
          <a:lstStyle/>
          <a:p>
            <a:r>
              <a:rPr lang="en-GB" dirty="0"/>
              <a:t>TITLE</a:t>
            </a:r>
            <a:endParaRPr lang="en-BG" dirty="0"/>
          </a:p>
        </p:txBody>
      </p:sp>
      <p:sp>
        <p:nvSpPr>
          <p:cNvPr id="3" name="Slide Number Placeholder 2">
            <a:extLst>
              <a:ext uri="{FF2B5EF4-FFF2-40B4-BE49-F238E27FC236}">
                <a16:creationId xmlns:a16="http://schemas.microsoft.com/office/drawing/2014/main" id="{A02738BA-F7EE-AB48-9152-29778B52DF09}"/>
              </a:ext>
            </a:extLst>
          </p:cNvPr>
          <p:cNvSpPr>
            <a:spLocks noGrp="1"/>
          </p:cNvSpPr>
          <p:nvPr>
            <p:ph type="sldNum" sz="quarter" idx="19"/>
          </p:nvPr>
        </p:nvSpPr>
        <p:spPr/>
        <p:txBody>
          <a:bodyPr/>
          <a:lstStyle/>
          <a:p>
            <a:fld id="{28A3D32B-9EE4-634E-8394-5B7C42BAEC12}" type="slidenum">
              <a:rPr lang="en-US" smtClean="0"/>
              <a:pPr/>
              <a:t>‹#›</a:t>
            </a:fld>
            <a:endParaRPr lang="en-US"/>
          </a:p>
        </p:txBody>
      </p:sp>
    </p:spTree>
    <p:extLst>
      <p:ext uri="{BB962C8B-B14F-4D97-AF65-F5344CB8AC3E}">
        <p14:creationId xmlns:p14="http://schemas.microsoft.com/office/powerpoint/2010/main" val="328359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hite 4">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4516353-DE9D-FE4D-AE22-9630537CB6C6}"/>
              </a:ext>
            </a:extLst>
          </p:cNvPr>
          <p:cNvSpPr>
            <a:spLocks noGrp="1"/>
          </p:cNvSpPr>
          <p:nvPr>
            <p:ph type="pic" sz="quarter" idx="10"/>
          </p:nvPr>
        </p:nvSpPr>
        <p:spPr>
          <a:xfrm>
            <a:off x="6571210" y="0"/>
            <a:ext cx="5620790" cy="5517700"/>
          </a:xfrm>
          <a:custGeom>
            <a:avLst/>
            <a:gdLst>
              <a:gd name="connsiteX0" fmla="*/ 647393 w 5620790"/>
              <a:gd name="connsiteY0" fmla="*/ 0 h 5517700"/>
              <a:gd name="connsiteX1" fmla="*/ 5620790 w 5620790"/>
              <a:gd name="connsiteY1" fmla="*/ 0 h 5517700"/>
              <a:gd name="connsiteX2" fmla="*/ 5620790 w 5620790"/>
              <a:gd name="connsiteY2" fmla="*/ 4793446 h 5517700"/>
              <a:gd name="connsiteX3" fmla="*/ 5450653 w 5620790"/>
              <a:gd name="connsiteY3" fmla="*/ 4920666 h 5517700"/>
              <a:gd name="connsiteX4" fmla="*/ 3496004 w 5620790"/>
              <a:gd name="connsiteY4" fmla="*/ 5517700 h 5517700"/>
              <a:gd name="connsiteX5" fmla="*/ 0 w 5620790"/>
              <a:gd name="connsiteY5" fmla="*/ 2021860 h 5517700"/>
              <a:gd name="connsiteX6" fmla="*/ 597063 w 5620790"/>
              <a:gd name="connsiteY6" fmla="*/ 67303 h 55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790" h="5517700">
                <a:moveTo>
                  <a:pt x="647393" y="0"/>
                </a:moveTo>
                <a:lnTo>
                  <a:pt x="5620790" y="0"/>
                </a:lnTo>
                <a:lnTo>
                  <a:pt x="5620790" y="4793446"/>
                </a:lnTo>
                <a:lnTo>
                  <a:pt x="5450653" y="4920666"/>
                </a:lnTo>
                <a:cubicBezTo>
                  <a:pt x="4892687" y="5297602"/>
                  <a:pt x="4220050" y="5517700"/>
                  <a:pt x="3496004" y="5517700"/>
                </a:cubicBezTo>
                <a:cubicBezTo>
                  <a:pt x="1565214" y="5517700"/>
                  <a:pt x="0" y="3952559"/>
                  <a:pt x="0" y="2021860"/>
                </a:cubicBezTo>
                <a:cubicBezTo>
                  <a:pt x="0" y="1297848"/>
                  <a:pt x="220109" y="625242"/>
                  <a:pt x="597063" y="67303"/>
                </a:cubicBezTo>
                <a:close/>
              </a:path>
            </a:pathLst>
          </a:custGeom>
        </p:spPr>
        <p:txBody>
          <a:bodyPr wrap="square">
            <a:noAutofit/>
          </a:bodyPr>
          <a:lstStyle>
            <a:lvl1pPr marL="0" indent="0">
              <a:buNone/>
              <a:defRPr sz="1600"/>
            </a:lvl1pPr>
          </a:lstStyle>
          <a:p>
            <a:endParaRPr lang="en-GB" dirty="0"/>
          </a:p>
        </p:txBody>
      </p:sp>
      <p:sp>
        <p:nvSpPr>
          <p:cNvPr id="6" name="FooterText Manuell">
            <a:extLst>
              <a:ext uri="{FF2B5EF4-FFF2-40B4-BE49-F238E27FC236}">
                <a16:creationId xmlns:a16="http://schemas.microsoft.com/office/drawing/2014/main" id="{E5DB12EF-4E0F-8444-BF6B-06607CCC236F}"/>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tx2"/>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22F280A8-67E8-364C-8767-0B80712613A1}"/>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rgbClr val="034EA2"/>
                </a:solidFill>
                <a:latin typeface="Calibri Light" panose="020F0302020204030204" pitchFamily="34" charset="0"/>
                <a:cs typeface="Calibri Light" panose="020F0302020204030204" pitchFamily="34" charset="0"/>
              </a:defRPr>
            </a:lvl1pPr>
          </a:lstStyle>
          <a:p>
            <a:r>
              <a:rPr lang="en-US" dirty="0"/>
              <a:t>Click to edit Master title</a:t>
            </a:r>
          </a:p>
        </p:txBody>
      </p:sp>
      <p:sp>
        <p:nvSpPr>
          <p:cNvPr id="8" name="Freeform 7">
            <a:extLst>
              <a:ext uri="{FF2B5EF4-FFF2-40B4-BE49-F238E27FC236}">
                <a16:creationId xmlns:a16="http://schemas.microsoft.com/office/drawing/2014/main" id="{A4CE177C-F5E9-B943-96DF-C74B8EA4B9E1}"/>
              </a:ext>
            </a:extLst>
          </p:cNvPr>
          <p:cNvSpPr/>
          <p:nvPr userDrawn="1"/>
        </p:nvSpPr>
        <p:spPr>
          <a:xfrm>
            <a:off x="6069740" y="0"/>
            <a:ext cx="6122261" cy="6018890"/>
          </a:xfrm>
          <a:custGeom>
            <a:avLst/>
            <a:gdLst>
              <a:gd name="connsiteX0" fmla="*/ 549547 w 6122261"/>
              <a:gd name="connsiteY0" fmla="*/ 0 h 6018890"/>
              <a:gd name="connsiteX1" fmla="*/ 843205 w 6122261"/>
              <a:gd name="connsiteY1" fmla="*/ 0 h 6018890"/>
              <a:gd name="connsiteX2" fmla="*/ 700520 w 6122261"/>
              <a:gd name="connsiteY2" fmla="*/ 234839 h 6018890"/>
              <a:gd name="connsiteX3" fmla="*/ 247976 w 6122261"/>
              <a:gd name="connsiteY3" fmla="*/ 2021860 h 6018890"/>
              <a:gd name="connsiteX4" fmla="*/ 3997474 w 6122261"/>
              <a:gd name="connsiteY4" fmla="*/ 5770914 h 6018890"/>
              <a:gd name="connsiteX5" fmla="*/ 6093854 w 6122261"/>
              <a:gd name="connsiteY5" fmla="*/ 5130635 h 6018890"/>
              <a:gd name="connsiteX6" fmla="*/ 6122261 w 6122261"/>
              <a:gd name="connsiteY6" fmla="*/ 5109395 h 6018890"/>
              <a:gd name="connsiteX7" fmla="*/ 6122261 w 6122261"/>
              <a:gd name="connsiteY7" fmla="*/ 5406925 h 6018890"/>
              <a:gd name="connsiteX8" fmla="*/ 6070310 w 6122261"/>
              <a:gd name="connsiteY8" fmla="*/ 5440227 h 6018890"/>
              <a:gd name="connsiteX9" fmla="*/ 3997474 w 6122261"/>
              <a:gd name="connsiteY9" fmla="*/ 6018890 h 6018890"/>
              <a:gd name="connsiteX10" fmla="*/ 0 w 6122261"/>
              <a:gd name="connsiteY10" fmla="*/ 2021860 h 6018890"/>
              <a:gd name="connsiteX11" fmla="*/ 482474 w 6122261"/>
              <a:gd name="connsiteY11" fmla="*/ 116638 h 601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2261" h="6018890">
                <a:moveTo>
                  <a:pt x="549547" y="0"/>
                </a:moveTo>
                <a:lnTo>
                  <a:pt x="843205" y="0"/>
                </a:lnTo>
                <a:lnTo>
                  <a:pt x="700520" y="234839"/>
                </a:lnTo>
                <a:cubicBezTo>
                  <a:pt x="411913" y="766054"/>
                  <a:pt x="247976" y="1374815"/>
                  <a:pt x="247976" y="2021860"/>
                </a:cubicBezTo>
                <a:cubicBezTo>
                  <a:pt x="247976" y="4092405"/>
                  <a:pt x="1926683" y="5770914"/>
                  <a:pt x="3997474" y="5770914"/>
                </a:cubicBezTo>
                <a:cubicBezTo>
                  <a:pt x="4774021" y="5770914"/>
                  <a:pt x="5495430" y="5534874"/>
                  <a:pt x="6093854" y="5130635"/>
                </a:cubicBezTo>
                <a:lnTo>
                  <a:pt x="6122261" y="5109395"/>
                </a:lnTo>
                <a:lnTo>
                  <a:pt x="6122261" y="5406925"/>
                </a:lnTo>
                <a:lnTo>
                  <a:pt x="6070310" y="5440227"/>
                </a:lnTo>
                <a:cubicBezTo>
                  <a:pt x="5465904" y="5807432"/>
                  <a:pt x="4756386" y="6018890"/>
                  <a:pt x="3997474" y="6018890"/>
                </a:cubicBezTo>
                <a:cubicBezTo>
                  <a:pt x="1789730" y="6018890"/>
                  <a:pt x="0" y="4229359"/>
                  <a:pt x="0" y="2021860"/>
                </a:cubicBezTo>
                <a:cubicBezTo>
                  <a:pt x="0" y="1332017"/>
                  <a:pt x="174779" y="682990"/>
                  <a:pt x="482474" y="116638"/>
                </a:cubicBezTo>
                <a:close/>
              </a:path>
            </a:pathLst>
          </a:custGeom>
          <a:solidFill>
            <a:srgbClr val="58595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rgbClr val="333333"/>
              </a:solidFill>
            </a:endParaRPr>
          </a:p>
        </p:txBody>
      </p:sp>
    </p:spTree>
    <p:extLst>
      <p:ext uri="{BB962C8B-B14F-4D97-AF65-F5344CB8AC3E}">
        <p14:creationId xmlns:p14="http://schemas.microsoft.com/office/powerpoint/2010/main" val="2392139831"/>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Blue 1">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7C2CC55F-640D-6047-8E96-23B9AA53769B}"/>
              </a:ext>
            </a:extLst>
          </p:cNvPr>
          <p:cNvSpPr>
            <a:spLocks noGrp="1"/>
          </p:cNvSpPr>
          <p:nvPr>
            <p:ph type="pic" sz="quarter" idx="11"/>
          </p:nvPr>
        </p:nvSpPr>
        <p:spPr>
          <a:xfrm>
            <a:off x="7219800" y="0"/>
            <a:ext cx="4972200" cy="6858000"/>
          </a:xfrm>
          <a:custGeom>
            <a:avLst/>
            <a:gdLst>
              <a:gd name="connsiteX0" fmla="*/ 1098272 w 4972200"/>
              <a:gd name="connsiteY0" fmla="*/ 0 h 6858000"/>
              <a:gd name="connsiteX1" fmla="*/ 4972200 w 4972200"/>
              <a:gd name="connsiteY1" fmla="*/ 0 h 6858000"/>
              <a:gd name="connsiteX2" fmla="*/ 4972200 w 4972200"/>
              <a:gd name="connsiteY2" fmla="*/ 6858000 h 6858000"/>
              <a:gd name="connsiteX3" fmla="*/ 1112005 w 4972200"/>
              <a:gd name="connsiteY3" fmla="*/ 6858000 h 6858000"/>
              <a:gd name="connsiteX4" fmla="*/ 1045628 w 4972200"/>
              <a:gd name="connsiteY4" fmla="*/ 6766729 h 6858000"/>
              <a:gd name="connsiteX5" fmla="*/ 0 w 4972200"/>
              <a:gd name="connsiteY5" fmla="*/ 3419558 h 6858000"/>
              <a:gd name="connsiteX6" fmla="*/ 1045628 w 4972200"/>
              <a:gd name="connsiteY6" fmla="*/ 723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2200" h="6858000">
                <a:moveTo>
                  <a:pt x="1098272" y="0"/>
                </a:moveTo>
                <a:lnTo>
                  <a:pt x="4972200" y="0"/>
                </a:lnTo>
                <a:lnTo>
                  <a:pt x="4972200" y="6858000"/>
                </a:lnTo>
                <a:lnTo>
                  <a:pt x="1112005" y="6858000"/>
                </a:lnTo>
                <a:lnTo>
                  <a:pt x="1045628" y="6766729"/>
                </a:lnTo>
                <a:cubicBezTo>
                  <a:pt x="385473" y="5811260"/>
                  <a:pt x="0" y="4659426"/>
                  <a:pt x="0" y="3419558"/>
                </a:cubicBezTo>
                <a:cubicBezTo>
                  <a:pt x="0" y="2179690"/>
                  <a:pt x="385473" y="1027856"/>
                  <a:pt x="1045628" y="72387"/>
                </a:cubicBezTo>
                <a:close/>
              </a:path>
            </a:pathLst>
          </a:custGeom>
        </p:spPr>
        <p:txBody>
          <a:bodyPr wrap="square">
            <a:noAutofit/>
          </a:bodyPr>
          <a:lstStyle>
            <a:lvl1pPr marL="0" indent="0">
              <a:buNone/>
              <a:defRPr/>
            </a:lvl1pPr>
          </a:lstStyle>
          <a:p>
            <a:endParaRPr lang="en-US" dirty="0"/>
          </a:p>
        </p:txBody>
      </p:sp>
      <p:sp>
        <p:nvSpPr>
          <p:cNvPr id="18" name="Oval 17">
            <a:extLst>
              <a:ext uri="{FF2B5EF4-FFF2-40B4-BE49-F238E27FC236}">
                <a16:creationId xmlns:a16="http://schemas.microsoft.com/office/drawing/2014/main" id="{9043FFF6-8DD2-D445-BB8E-2A7EF69F7654}"/>
              </a:ext>
            </a:extLst>
          </p:cNvPr>
          <p:cNvSpPr/>
          <p:nvPr userDrawn="1"/>
        </p:nvSpPr>
        <p:spPr>
          <a:xfrm>
            <a:off x="7209860" y="-2693504"/>
            <a:ext cx="12245009" cy="122450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CA55FED-44AF-0945-96A4-A8059D34A519}"/>
              </a:ext>
            </a:extLst>
          </p:cNvPr>
          <p:cNvSpPr/>
          <p:nvPr userDrawn="1"/>
        </p:nvSpPr>
        <p:spPr>
          <a:xfrm>
            <a:off x="6587642" y="0"/>
            <a:ext cx="1447088" cy="6858000"/>
          </a:xfrm>
          <a:custGeom>
            <a:avLst/>
            <a:gdLst>
              <a:gd name="connsiteX0" fmla="*/ 979646 w 1447088"/>
              <a:gd name="connsiteY0" fmla="*/ 0 h 6858000"/>
              <a:gd name="connsiteX1" fmla="*/ 1433907 w 1447088"/>
              <a:gd name="connsiteY1" fmla="*/ 0 h 6858000"/>
              <a:gd name="connsiteX2" fmla="*/ 1360598 w 1447088"/>
              <a:gd name="connsiteY2" fmla="*/ 106375 h 6858000"/>
              <a:gd name="connsiteX3" fmla="*/ 379840 w 1447088"/>
              <a:gd name="connsiteY3" fmla="*/ 3419437 h 6858000"/>
              <a:gd name="connsiteX4" fmla="*/ 1360598 w 1447088"/>
              <a:gd name="connsiteY4" fmla="*/ 6732499 h 6858000"/>
              <a:gd name="connsiteX5" fmla="*/ 1447088 w 1447088"/>
              <a:gd name="connsiteY5" fmla="*/ 6858000 h 6858000"/>
              <a:gd name="connsiteX6" fmla="*/ 991551 w 1447088"/>
              <a:gd name="connsiteY6" fmla="*/ 6858000 h 6858000"/>
              <a:gd name="connsiteX7" fmla="*/ 886376 w 1447088"/>
              <a:gd name="connsiteY7" fmla="*/ 6689041 h 6858000"/>
              <a:gd name="connsiteX8" fmla="*/ 0 w 1447088"/>
              <a:gd name="connsiteY8" fmla="*/ 3419437 h 6858000"/>
              <a:gd name="connsiteX9" fmla="*/ 886376 w 1447088"/>
              <a:gd name="connsiteY9" fmla="*/ 149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088" h="6858000">
                <a:moveTo>
                  <a:pt x="979646" y="0"/>
                </a:moveTo>
                <a:lnTo>
                  <a:pt x="1433907" y="0"/>
                </a:lnTo>
                <a:lnTo>
                  <a:pt x="1360598" y="106375"/>
                </a:lnTo>
                <a:cubicBezTo>
                  <a:pt x="741398" y="1052108"/>
                  <a:pt x="379840" y="2192204"/>
                  <a:pt x="379840" y="3419437"/>
                </a:cubicBezTo>
                <a:cubicBezTo>
                  <a:pt x="379840" y="4646670"/>
                  <a:pt x="741398" y="5786767"/>
                  <a:pt x="1360598" y="6732499"/>
                </a:cubicBezTo>
                <a:lnTo>
                  <a:pt x="1447088" y="6858000"/>
                </a:lnTo>
                <a:lnTo>
                  <a:pt x="991551" y="6858000"/>
                </a:lnTo>
                <a:lnTo>
                  <a:pt x="886376" y="6689041"/>
                </a:lnTo>
                <a:cubicBezTo>
                  <a:pt x="323905" y="5735676"/>
                  <a:pt x="0" y="4616513"/>
                  <a:pt x="0" y="3419437"/>
                </a:cubicBezTo>
                <a:cubicBezTo>
                  <a:pt x="0" y="2222362"/>
                  <a:pt x="323905" y="1103198"/>
                  <a:pt x="886376" y="149834"/>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solidFill>
                <a:srgbClr val="333333"/>
              </a:solidFill>
            </a:endParaRPr>
          </a:p>
        </p:txBody>
      </p:sp>
      <p:sp>
        <p:nvSpPr>
          <p:cNvPr id="6" name="FooterText Manuell">
            <a:extLst>
              <a:ext uri="{FF2B5EF4-FFF2-40B4-BE49-F238E27FC236}">
                <a16:creationId xmlns:a16="http://schemas.microsoft.com/office/drawing/2014/main" id="{92D8E629-0DC7-D749-8520-88232892C9C9}"/>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bg1"/>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1033F960-D7B7-F84F-A036-412327B83880}"/>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 title</a:t>
            </a:r>
          </a:p>
        </p:txBody>
      </p:sp>
    </p:spTree>
    <p:extLst>
      <p:ext uri="{BB962C8B-B14F-4D97-AF65-F5344CB8AC3E}">
        <p14:creationId xmlns:p14="http://schemas.microsoft.com/office/powerpoint/2010/main" val="3027712149"/>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hite 2">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7C2CC55F-640D-6047-8E96-23B9AA53769B}"/>
              </a:ext>
            </a:extLst>
          </p:cNvPr>
          <p:cNvSpPr>
            <a:spLocks noGrp="1"/>
          </p:cNvSpPr>
          <p:nvPr>
            <p:ph type="pic" sz="quarter" idx="11"/>
          </p:nvPr>
        </p:nvSpPr>
        <p:spPr>
          <a:xfrm>
            <a:off x="6740375" y="0"/>
            <a:ext cx="5460857" cy="6858000"/>
          </a:xfrm>
          <a:custGeom>
            <a:avLst/>
            <a:gdLst>
              <a:gd name="connsiteX0" fmla="*/ 1098272 w 4972200"/>
              <a:gd name="connsiteY0" fmla="*/ 0 h 6858000"/>
              <a:gd name="connsiteX1" fmla="*/ 4972200 w 4972200"/>
              <a:gd name="connsiteY1" fmla="*/ 0 h 6858000"/>
              <a:gd name="connsiteX2" fmla="*/ 4972200 w 4972200"/>
              <a:gd name="connsiteY2" fmla="*/ 6858000 h 6858000"/>
              <a:gd name="connsiteX3" fmla="*/ 1112005 w 4972200"/>
              <a:gd name="connsiteY3" fmla="*/ 6858000 h 6858000"/>
              <a:gd name="connsiteX4" fmla="*/ 1045628 w 4972200"/>
              <a:gd name="connsiteY4" fmla="*/ 6766729 h 6858000"/>
              <a:gd name="connsiteX5" fmla="*/ 0 w 4972200"/>
              <a:gd name="connsiteY5" fmla="*/ 3419558 h 6858000"/>
              <a:gd name="connsiteX6" fmla="*/ 1045628 w 4972200"/>
              <a:gd name="connsiteY6" fmla="*/ 72387 h 6858000"/>
              <a:gd name="connsiteX0" fmla="*/ 1098272 w 5459880"/>
              <a:gd name="connsiteY0" fmla="*/ 0 h 6858000"/>
              <a:gd name="connsiteX1" fmla="*/ 5459880 w 5459880"/>
              <a:gd name="connsiteY1" fmla="*/ 0 h 6858000"/>
              <a:gd name="connsiteX2" fmla="*/ 497220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59880"/>
              <a:gd name="connsiteY0" fmla="*/ 0 h 6858000"/>
              <a:gd name="connsiteX1" fmla="*/ 5459880 w 5459880"/>
              <a:gd name="connsiteY1" fmla="*/ 0 h 6858000"/>
              <a:gd name="connsiteX2" fmla="*/ 544972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60857"/>
              <a:gd name="connsiteY0" fmla="*/ 0 h 6858000"/>
              <a:gd name="connsiteX1" fmla="*/ 5459880 w 5460857"/>
              <a:gd name="connsiteY1" fmla="*/ 0 h 6858000"/>
              <a:gd name="connsiteX2" fmla="*/ 5459880 w 5460857"/>
              <a:gd name="connsiteY2" fmla="*/ 6858000 h 6858000"/>
              <a:gd name="connsiteX3" fmla="*/ 1112005 w 5460857"/>
              <a:gd name="connsiteY3" fmla="*/ 6858000 h 6858000"/>
              <a:gd name="connsiteX4" fmla="*/ 1045628 w 5460857"/>
              <a:gd name="connsiteY4" fmla="*/ 6766729 h 6858000"/>
              <a:gd name="connsiteX5" fmla="*/ 0 w 5460857"/>
              <a:gd name="connsiteY5" fmla="*/ 3419558 h 6858000"/>
              <a:gd name="connsiteX6" fmla="*/ 1045628 w 5460857"/>
              <a:gd name="connsiteY6" fmla="*/ 72387 h 6858000"/>
              <a:gd name="connsiteX7" fmla="*/ 1098272 w 546085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857" h="6858000">
                <a:moveTo>
                  <a:pt x="1098272" y="0"/>
                </a:moveTo>
                <a:lnTo>
                  <a:pt x="5459880" y="0"/>
                </a:lnTo>
                <a:cubicBezTo>
                  <a:pt x="5456493" y="2286000"/>
                  <a:pt x="5463267" y="4572000"/>
                  <a:pt x="5459880" y="6858000"/>
                </a:cubicBezTo>
                <a:lnTo>
                  <a:pt x="1112005" y="6858000"/>
                </a:lnTo>
                <a:lnTo>
                  <a:pt x="1045628" y="6766729"/>
                </a:lnTo>
                <a:cubicBezTo>
                  <a:pt x="385473" y="5811260"/>
                  <a:pt x="0" y="4659426"/>
                  <a:pt x="0" y="3419558"/>
                </a:cubicBezTo>
                <a:cubicBezTo>
                  <a:pt x="0" y="2179690"/>
                  <a:pt x="385473" y="1027856"/>
                  <a:pt x="1045628" y="72387"/>
                </a:cubicBezTo>
                <a:lnTo>
                  <a:pt x="1098272" y="0"/>
                </a:lnTo>
                <a:close/>
              </a:path>
            </a:pathLst>
          </a:custGeom>
        </p:spPr>
        <p:txBody>
          <a:bodyPr wrap="square">
            <a:noAutofit/>
          </a:bodyPr>
          <a:lstStyle>
            <a:lvl1pPr marL="0" indent="0">
              <a:buNone/>
              <a:defRPr/>
            </a:lvl1pPr>
          </a:lstStyle>
          <a:p>
            <a:endParaRPr lang="en-US" dirty="0"/>
          </a:p>
        </p:txBody>
      </p:sp>
      <p:sp>
        <p:nvSpPr>
          <p:cNvPr id="18" name="Oval 17">
            <a:extLst>
              <a:ext uri="{FF2B5EF4-FFF2-40B4-BE49-F238E27FC236}">
                <a16:creationId xmlns:a16="http://schemas.microsoft.com/office/drawing/2014/main" id="{9043FFF6-8DD2-D445-BB8E-2A7EF69F7654}"/>
              </a:ext>
            </a:extLst>
          </p:cNvPr>
          <p:cNvSpPr/>
          <p:nvPr userDrawn="1"/>
        </p:nvSpPr>
        <p:spPr>
          <a:xfrm>
            <a:off x="7209860" y="-2693504"/>
            <a:ext cx="12245009" cy="122450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CA55FED-44AF-0945-96A4-A8059D34A519}"/>
              </a:ext>
            </a:extLst>
          </p:cNvPr>
          <p:cNvSpPr/>
          <p:nvPr userDrawn="1"/>
        </p:nvSpPr>
        <p:spPr>
          <a:xfrm>
            <a:off x="6137262" y="0"/>
            <a:ext cx="1447088" cy="6858000"/>
          </a:xfrm>
          <a:custGeom>
            <a:avLst/>
            <a:gdLst>
              <a:gd name="connsiteX0" fmla="*/ 979646 w 1447088"/>
              <a:gd name="connsiteY0" fmla="*/ 0 h 6858000"/>
              <a:gd name="connsiteX1" fmla="*/ 1433907 w 1447088"/>
              <a:gd name="connsiteY1" fmla="*/ 0 h 6858000"/>
              <a:gd name="connsiteX2" fmla="*/ 1360598 w 1447088"/>
              <a:gd name="connsiteY2" fmla="*/ 106375 h 6858000"/>
              <a:gd name="connsiteX3" fmla="*/ 379840 w 1447088"/>
              <a:gd name="connsiteY3" fmla="*/ 3419437 h 6858000"/>
              <a:gd name="connsiteX4" fmla="*/ 1360598 w 1447088"/>
              <a:gd name="connsiteY4" fmla="*/ 6732499 h 6858000"/>
              <a:gd name="connsiteX5" fmla="*/ 1447088 w 1447088"/>
              <a:gd name="connsiteY5" fmla="*/ 6858000 h 6858000"/>
              <a:gd name="connsiteX6" fmla="*/ 991551 w 1447088"/>
              <a:gd name="connsiteY6" fmla="*/ 6858000 h 6858000"/>
              <a:gd name="connsiteX7" fmla="*/ 886376 w 1447088"/>
              <a:gd name="connsiteY7" fmla="*/ 6689041 h 6858000"/>
              <a:gd name="connsiteX8" fmla="*/ 0 w 1447088"/>
              <a:gd name="connsiteY8" fmla="*/ 3419437 h 6858000"/>
              <a:gd name="connsiteX9" fmla="*/ 886376 w 1447088"/>
              <a:gd name="connsiteY9" fmla="*/ 149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088" h="6858000">
                <a:moveTo>
                  <a:pt x="979646" y="0"/>
                </a:moveTo>
                <a:lnTo>
                  <a:pt x="1433907" y="0"/>
                </a:lnTo>
                <a:lnTo>
                  <a:pt x="1360598" y="106375"/>
                </a:lnTo>
                <a:cubicBezTo>
                  <a:pt x="741398" y="1052108"/>
                  <a:pt x="379840" y="2192204"/>
                  <a:pt x="379840" y="3419437"/>
                </a:cubicBezTo>
                <a:cubicBezTo>
                  <a:pt x="379840" y="4646670"/>
                  <a:pt x="741398" y="5786767"/>
                  <a:pt x="1360598" y="6732499"/>
                </a:cubicBezTo>
                <a:lnTo>
                  <a:pt x="1447088" y="6858000"/>
                </a:lnTo>
                <a:lnTo>
                  <a:pt x="991551" y="6858000"/>
                </a:lnTo>
                <a:lnTo>
                  <a:pt x="886376" y="6689041"/>
                </a:lnTo>
                <a:cubicBezTo>
                  <a:pt x="323905" y="5735676"/>
                  <a:pt x="0" y="4616513"/>
                  <a:pt x="0" y="3419437"/>
                </a:cubicBezTo>
                <a:cubicBezTo>
                  <a:pt x="0" y="2222362"/>
                  <a:pt x="323905" y="1103198"/>
                  <a:pt x="886376" y="149834"/>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solidFill>
                <a:srgbClr val="333333"/>
              </a:solidFill>
            </a:endParaRPr>
          </a:p>
        </p:txBody>
      </p:sp>
      <p:sp>
        <p:nvSpPr>
          <p:cNvPr id="8" name="FooterText Manuell">
            <a:extLst>
              <a:ext uri="{FF2B5EF4-FFF2-40B4-BE49-F238E27FC236}">
                <a16:creationId xmlns:a16="http://schemas.microsoft.com/office/drawing/2014/main" id="{9D61E422-9C70-E54B-B202-CEB2B78FD9C9}"/>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bg1"/>
                </a:solidFill>
                <a:latin typeface="+mn-lt"/>
                <a:cs typeface="Calibri Light" panose="020F0302020204030204" pitchFamily="34" charset="0"/>
              </a:defRPr>
            </a:lvl1pPr>
          </a:lstStyle>
          <a:p>
            <a:pPr lvl="0"/>
            <a:r>
              <a:rPr lang="en-GB" dirty="0"/>
              <a:t>Speaker | Location | Date</a:t>
            </a:r>
          </a:p>
        </p:txBody>
      </p:sp>
      <p:sp>
        <p:nvSpPr>
          <p:cNvPr id="9" name="Title 7">
            <a:extLst>
              <a:ext uri="{FF2B5EF4-FFF2-40B4-BE49-F238E27FC236}">
                <a16:creationId xmlns:a16="http://schemas.microsoft.com/office/drawing/2014/main" id="{16FB6976-FDD4-3E4D-A0C7-3D4FCDA088CF}"/>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 title</a:t>
            </a:r>
          </a:p>
        </p:txBody>
      </p:sp>
    </p:spTree>
    <p:extLst>
      <p:ext uri="{BB962C8B-B14F-4D97-AF65-F5344CB8AC3E}">
        <p14:creationId xmlns:p14="http://schemas.microsoft.com/office/powerpoint/2010/main" val="3797757444"/>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3">
    <p:spTree>
      <p:nvGrpSpPr>
        <p:cNvPr id="1" name=""/>
        <p:cNvGrpSpPr/>
        <p:nvPr/>
      </p:nvGrpSpPr>
      <p:grpSpPr>
        <a:xfrm>
          <a:off x="0" y="0"/>
          <a:ext cx="0" cy="0"/>
          <a:chOff x="0" y="0"/>
          <a:chExt cx="0" cy="0"/>
        </a:xfrm>
      </p:grpSpPr>
      <p:sp>
        <p:nvSpPr>
          <p:cNvPr id="6" name="FooterText Manuell">
            <a:extLst>
              <a:ext uri="{FF2B5EF4-FFF2-40B4-BE49-F238E27FC236}">
                <a16:creationId xmlns:a16="http://schemas.microsoft.com/office/drawing/2014/main" id="{E5DB12EF-4E0F-8444-BF6B-06607CCC236F}"/>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bg1"/>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22F280A8-67E8-364C-8767-0B80712613A1}"/>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 title</a:t>
            </a:r>
          </a:p>
        </p:txBody>
      </p:sp>
      <p:sp>
        <p:nvSpPr>
          <p:cNvPr id="9" name="Freeform 8">
            <a:extLst>
              <a:ext uri="{FF2B5EF4-FFF2-40B4-BE49-F238E27FC236}">
                <a16:creationId xmlns:a16="http://schemas.microsoft.com/office/drawing/2014/main" id="{B8AABB15-4D37-AC4A-9AF4-9F731FCE63F3}"/>
              </a:ext>
            </a:extLst>
          </p:cNvPr>
          <p:cNvSpPr/>
          <p:nvPr userDrawn="1"/>
        </p:nvSpPr>
        <p:spPr>
          <a:xfrm>
            <a:off x="6112604" y="812144"/>
            <a:ext cx="6079397" cy="6045857"/>
          </a:xfrm>
          <a:custGeom>
            <a:avLst/>
            <a:gdLst>
              <a:gd name="connsiteX0" fmla="*/ 3997474 w 6079397"/>
              <a:gd name="connsiteY0" fmla="*/ 0 h 6045857"/>
              <a:gd name="connsiteX1" fmla="*/ 6070310 w 6079397"/>
              <a:gd name="connsiteY1" fmla="*/ 578664 h 6045857"/>
              <a:gd name="connsiteX2" fmla="*/ 6079397 w 6079397"/>
              <a:gd name="connsiteY2" fmla="*/ 584489 h 6045857"/>
              <a:gd name="connsiteX3" fmla="*/ 6079397 w 6079397"/>
              <a:gd name="connsiteY3" fmla="*/ 879474 h 6045857"/>
              <a:gd name="connsiteX4" fmla="*/ 5784708 w 6079397"/>
              <a:gd name="connsiteY4" fmla="*/ 700467 h 6045857"/>
              <a:gd name="connsiteX5" fmla="*/ 3997474 w 6079397"/>
              <a:gd name="connsiteY5" fmla="*/ 247976 h 6045857"/>
              <a:gd name="connsiteX6" fmla="*/ 247976 w 6079397"/>
              <a:gd name="connsiteY6" fmla="*/ 3997030 h 6045857"/>
              <a:gd name="connsiteX7" fmla="*/ 700520 w 6079397"/>
              <a:gd name="connsiteY7" fmla="*/ 5784052 h 6045857"/>
              <a:gd name="connsiteX8" fmla="*/ 859590 w 6079397"/>
              <a:gd name="connsiteY8" fmla="*/ 6045857 h 6045857"/>
              <a:gd name="connsiteX9" fmla="*/ 565054 w 6079397"/>
              <a:gd name="connsiteY9" fmla="*/ 6045857 h 6045857"/>
              <a:gd name="connsiteX10" fmla="*/ 482474 w 6079397"/>
              <a:gd name="connsiteY10" fmla="*/ 5902252 h 6045857"/>
              <a:gd name="connsiteX11" fmla="*/ 0 w 6079397"/>
              <a:gd name="connsiteY11" fmla="*/ 3997030 h 6045857"/>
              <a:gd name="connsiteX12" fmla="*/ 3997474 w 6079397"/>
              <a:gd name="connsiteY12" fmla="*/ 0 h 60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9397" h="6045857">
                <a:moveTo>
                  <a:pt x="3997474" y="0"/>
                </a:moveTo>
                <a:cubicBezTo>
                  <a:pt x="4756386" y="0"/>
                  <a:pt x="5465904" y="211458"/>
                  <a:pt x="6070310" y="578664"/>
                </a:cubicBezTo>
                <a:lnTo>
                  <a:pt x="6079397" y="584489"/>
                </a:lnTo>
                <a:lnTo>
                  <a:pt x="6079397" y="879474"/>
                </a:lnTo>
                <a:lnTo>
                  <a:pt x="5784708" y="700467"/>
                </a:lnTo>
                <a:cubicBezTo>
                  <a:pt x="5253429" y="411893"/>
                  <a:pt x="4644596" y="247976"/>
                  <a:pt x="3997474" y="247976"/>
                </a:cubicBezTo>
                <a:cubicBezTo>
                  <a:pt x="1926683" y="247976"/>
                  <a:pt x="247976" y="1926485"/>
                  <a:pt x="247976" y="3997030"/>
                </a:cubicBezTo>
                <a:cubicBezTo>
                  <a:pt x="247976" y="4644076"/>
                  <a:pt x="411913" y="5252836"/>
                  <a:pt x="700520" y="5784052"/>
                </a:cubicBezTo>
                <a:lnTo>
                  <a:pt x="859590" y="6045857"/>
                </a:lnTo>
                <a:lnTo>
                  <a:pt x="565054" y="6045857"/>
                </a:lnTo>
                <a:lnTo>
                  <a:pt x="482474" y="5902252"/>
                </a:lnTo>
                <a:cubicBezTo>
                  <a:pt x="174779" y="5335900"/>
                  <a:pt x="0" y="4686874"/>
                  <a:pt x="0" y="3997030"/>
                </a:cubicBezTo>
                <a:cubicBezTo>
                  <a:pt x="0" y="1789531"/>
                  <a:pt x="1789730" y="0"/>
                  <a:pt x="3997474"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rgbClr val="333333"/>
              </a:solidFill>
            </a:endParaRPr>
          </a:p>
        </p:txBody>
      </p:sp>
      <p:sp>
        <p:nvSpPr>
          <p:cNvPr id="10" name="Picture Placeholder 9">
            <a:extLst>
              <a:ext uri="{FF2B5EF4-FFF2-40B4-BE49-F238E27FC236}">
                <a16:creationId xmlns:a16="http://schemas.microsoft.com/office/drawing/2014/main" id="{8D8867FA-EBAC-484D-8711-C25050953C8C}"/>
              </a:ext>
            </a:extLst>
          </p:cNvPr>
          <p:cNvSpPr>
            <a:spLocks noGrp="1"/>
          </p:cNvSpPr>
          <p:nvPr>
            <p:ph type="pic" sz="quarter" idx="10"/>
          </p:nvPr>
        </p:nvSpPr>
        <p:spPr>
          <a:xfrm>
            <a:off x="6614074" y="1313334"/>
            <a:ext cx="5577926" cy="5544667"/>
          </a:xfrm>
          <a:custGeom>
            <a:avLst/>
            <a:gdLst>
              <a:gd name="connsiteX0" fmla="*/ 3496004 w 5577926"/>
              <a:gd name="connsiteY0" fmla="*/ 0 h 5544667"/>
              <a:gd name="connsiteX1" fmla="*/ 5450653 w 5577926"/>
              <a:gd name="connsiteY1" fmla="*/ 597035 h 5544667"/>
              <a:gd name="connsiteX2" fmla="*/ 5577926 w 5577926"/>
              <a:gd name="connsiteY2" fmla="*/ 692203 h 5544667"/>
              <a:gd name="connsiteX3" fmla="*/ 5577926 w 5577926"/>
              <a:gd name="connsiteY3" fmla="*/ 5544667 h 5544667"/>
              <a:gd name="connsiteX4" fmla="*/ 667560 w 5577926"/>
              <a:gd name="connsiteY4" fmla="*/ 5544667 h 5544667"/>
              <a:gd name="connsiteX5" fmla="*/ 597063 w 5577926"/>
              <a:gd name="connsiteY5" fmla="*/ 5450398 h 5544667"/>
              <a:gd name="connsiteX6" fmla="*/ 0 w 5577926"/>
              <a:gd name="connsiteY6" fmla="*/ 3495840 h 5544667"/>
              <a:gd name="connsiteX7" fmla="*/ 3496004 w 5577926"/>
              <a:gd name="connsiteY7" fmla="*/ 0 h 554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7926" h="5544667">
                <a:moveTo>
                  <a:pt x="3496004" y="0"/>
                </a:moveTo>
                <a:cubicBezTo>
                  <a:pt x="4220050" y="0"/>
                  <a:pt x="4892687" y="220098"/>
                  <a:pt x="5450653" y="597035"/>
                </a:cubicBezTo>
                <a:lnTo>
                  <a:pt x="5577926" y="692203"/>
                </a:lnTo>
                <a:lnTo>
                  <a:pt x="5577926" y="5544667"/>
                </a:lnTo>
                <a:lnTo>
                  <a:pt x="667560" y="5544667"/>
                </a:lnTo>
                <a:lnTo>
                  <a:pt x="597063" y="5450398"/>
                </a:lnTo>
                <a:cubicBezTo>
                  <a:pt x="220109" y="4892458"/>
                  <a:pt x="0" y="4219852"/>
                  <a:pt x="0" y="3495840"/>
                </a:cubicBezTo>
                <a:cubicBezTo>
                  <a:pt x="0" y="1565141"/>
                  <a:pt x="1565214" y="0"/>
                  <a:pt x="3496004" y="0"/>
                </a:cubicBezTo>
                <a:close/>
              </a:path>
            </a:pathLst>
          </a:custGeom>
        </p:spPr>
        <p:txBody>
          <a:bodyPr wrap="square">
            <a:noAutofit/>
          </a:bodyPr>
          <a:lstStyle>
            <a:lvl1pPr marL="0" indent="0">
              <a:buNone/>
              <a:defRPr sz="1600"/>
            </a:lvl1pPr>
          </a:lstStyle>
          <a:p>
            <a:endParaRPr lang="en-GB" dirty="0"/>
          </a:p>
        </p:txBody>
      </p:sp>
    </p:spTree>
    <p:extLst>
      <p:ext uri="{BB962C8B-B14F-4D97-AF65-F5344CB8AC3E}">
        <p14:creationId xmlns:p14="http://schemas.microsoft.com/office/powerpoint/2010/main" val="573763066"/>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Blue 4">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4516353-DE9D-FE4D-AE22-9630537CB6C6}"/>
              </a:ext>
            </a:extLst>
          </p:cNvPr>
          <p:cNvSpPr>
            <a:spLocks noGrp="1"/>
          </p:cNvSpPr>
          <p:nvPr>
            <p:ph type="pic" sz="quarter" idx="10"/>
          </p:nvPr>
        </p:nvSpPr>
        <p:spPr>
          <a:xfrm>
            <a:off x="6571210" y="0"/>
            <a:ext cx="5620790" cy="5517700"/>
          </a:xfrm>
          <a:custGeom>
            <a:avLst/>
            <a:gdLst>
              <a:gd name="connsiteX0" fmla="*/ 647393 w 5620790"/>
              <a:gd name="connsiteY0" fmla="*/ 0 h 5517700"/>
              <a:gd name="connsiteX1" fmla="*/ 5620790 w 5620790"/>
              <a:gd name="connsiteY1" fmla="*/ 0 h 5517700"/>
              <a:gd name="connsiteX2" fmla="*/ 5620790 w 5620790"/>
              <a:gd name="connsiteY2" fmla="*/ 4793446 h 5517700"/>
              <a:gd name="connsiteX3" fmla="*/ 5450653 w 5620790"/>
              <a:gd name="connsiteY3" fmla="*/ 4920666 h 5517700"/>
              <a:gd name="connsiteX4" fmla="*/ 3496004 w 5620790"/>
              <a:gd name="connsiteY4" fmla="*/ 5517700 h 5517700"/>
              <a:gd name="connsiteX5" fmla="*/ 0 w 5620790"/>
              <a:gd name="connsiteY5" fmla="*/ 2021860 h 5517700"/>
              <a:gd name="connsiteX6" fmla="*/ 597063 w 5620790"/>
              <a:gd name="connsiteY6" fmla="*/ 67303 h 55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790" h="5517700">
                <a:moveTo>
                  <a:pt x="647393" y="0"/>
                </a:moveTo>
                <a:lnTo>
                  <a:pt x="5620790" y="0"/>
                </a:lnTo>
                <a:lnTo>
                  <a:pt x="5620790" y="4793446"/>
                </a:lnTo>
                <a:lnTo>
                  <a:pt x="5450653" y="4920666"/>
                </a:lnTo>
                <a:cubicBezTo>
                  <a:pt x="4892687" y="5297602"/>
                  <a:pt x="4220050" y="5517700"/>
                  <a:pt x="3496004" y="5517700"/>
                </a:cubicBezTo>
                <a:cubicBezTo>
                  <a:pt x="1565214" y="5517700"/>
                  <a:pt x="0" y="3952559"/>
                  <a:pt x="0" y="2021860"/>
                </a:cubicBezTo>
                <a:cubicBezTo>
                  <a:pt x="0" y="1297848"/>
                  <a:pt x="220109" y="625242"/>
                  <a:pt x="597063" y="67303"/>
                </a:cubicBezTo>
                <a:close/>
              </a:path>
            </a:pathLst>
          </a:custGeom>
        </p:spPr>
        <p:txBody>
          <a:bodyPr wrap="square">
            <a:noAutofit/>
          </a:bodyPr>
          <a:lstStyle>
            <a:lvl1pPr marL="0" indent="0">
              <a:buNone/>
              <a:defRPr sz="1600"/>
            </a:lvl1pPr>
          </a:lstStyle>
          <a:p>
            <a:endParaRPr lang="en-GB" dirty="0"/>
          </a:p>
        </p:txBody>
      </p:sp>
      <p:sp>
        <p:nvSpPr>
          <p:cNvPr id="6" name="FooterText Manuell">
            <a:extLst>
              <a:ext uri="{FF2B5EF4-FFF2-40B4-BE49-F238E27FC236}">
                <a16:creationId xmlns:a16="http://schemas.microsoft.com/office/drawing/2014/main" id="{E5DB12EF-4E0F-8444-BF6B-06607CCC236F}"/>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bg1"/>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22F280A8-67E8-364C-8767-0B80712613A1}"/>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 title</a:t>
            </a:r>
          </a:p>
        </p:txBody>
      </p:sp>
      <p:sp>
        <p:nvSpPr>
          <p:cNvPr id="8" name="Freeform 7">
            <a:extLst>
              <a:ext uri="{FF2B5EF4-FFF2-40B4-BE49-F238E27FC236}">
                <a16:creationId xmlns:a16="http://schemas.microsoft.com/office/drawing/2014/main" id="{A4CE177C-F5E9-B943-96DF-C74B8EA4B9E1}"/>
              </a:ext>
            </a:extLst>
          </p:cNvPr>
          <p:cNvSpPr/>
          <p:nvPr userDrawn="1"/>
        </p:nvSpPr>
        <p:spPr>
          <a:xfrm>
            <a:off x="6069740" y="0"/>
            <a:ext cx="6122261" cy="6018890"/>
          </a:xfrm>
          <a:custGeom>
            <a:avLst/>
            <a:gdLst>
              <a:gd name="connsiteX0" fmla="*/ 549547 w 6122261"/>
              <a:gd name="connsiteY0" fmla="*/ 0 h 6018890"/>
              <a:gd name="connsiteX1" fmla="*/ 843205 w 6122261"/>
              <a:gd name="connsiteY1" fmla="*/ 0 h 6018890"/>
              <a:gd name="connsiteX2" fmla="*/ 700520 w 6122261"/>
              <a:gd name="connsiteY2" fmla="*/ 234839 h 6018890"/>
              <a:gd name="connsiteX3" fmla="*/ 247976 w 6122261"/>
              <a:gd name="connsiteY3" fmla="*/ 2021860 h 6018890"/>
              <a:gd name="connsiteX4" fmla="*/ 3997474 w 6122261"/>
              <a:gd name="connsiteY4" fmla="*/ 5770914 h 6018890"/>
              <a:gd name="connsiteX5" fmla="*/ 6093854 w 6122261"/>
              <a:gd name="connsiteY5" fmla="*/ 5130635 h 6018890"/>
              <a:gd name="connsiteX6" fmla="*/ 6122261 w 6122261"/>
              <a:gd name="connsiteY6" fmla="*/ 5109395 h 6018890"/>
              <a:gd name="connsiteX7" fmla="*/ 6122261 w 6122261"/>
              <a:gd name="connsiteY7" fmla="*/ 5406925 h 6018890"/>
              <a:gd name="connsiteX8" fmla="*/ 6070310 w 6122261"/>
              <a:gd name="connsiteY8" fmla="*/ 5440227 h 6018890"/>
              <a:gd name="connsiteX9" fmla="*/ 3997474 w 6122261"/>
              <a:gd name="connsiteY9" fmla="*/ 6018890 h 6018890"/>
              <a:gd name="connsiteX10" fmla="*/ 0 w 6122261"/>
              <a:gd name="connsiteY10" fmla="*/ 2021860 h 6018890"/>
              <a:gd name="connsiteX11" fmla="*/ 482474 w 6122261"/>
              <a:gd name="connsiteY11" fmla="*/ 116638 h 601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2261" h="6018890">
                <a:moveTo>
                  <a:pt x="549547" y="0"/>
                </a:moveTo>
                <a:lnTo>
                  <a:pt x="843205" y="0"/>
                </a:lnTo>
                <a:lnTo>
                  <a:pt x="700520" y="234839"/>
                </a:lnTo>
                <a:cubicBezTo>
                  <a:pt x="411913" y="766054"/>
                  <a:pt x="247976" y="1374815"/>
                  <a:pt x="247976" y="2021860"/>
                </a:cubicBezTo>
                <a:cubicBezTo>
                  <a:pt x="247976" y="4092405"/>
                  <a:pt x="1926683" y="5770914"/>
                  <a:pt x="3997474" y="5770914"/>
                </a:cubicBezTo>
                <a:cubicBezTo>
                  <a:pt x="4774021" y="5770914"/>
                  <a:pt x="5495430" y="5534874"/>
                  <a:pt x="6093854" y="5130635"/>
                </a:cubicBezTo>
                <a:lnTo>
                  <a:pt x="6122261" y="5109395"/>
                </a:lnTo>
                <a:lnTo>
                  <a:pt x="6122261" y="5406925"/>
                </a:lnTo>
                <a:lnTo>
                  <a:pt x="6070310" y="5440227"/>
                </a:lnTo>
                <a:cubicBezTo>
                  <a:pt x="5465904" y="5807432"/>
                  <a:pt x="4756386" y="6018890"/>
                  <a:pt x="3997474" y="6018890"/>
                </a:cubicBezTo>
                <a:cubicBezTo>
                  <a:pt x="1789730" y="6018890"/>
                  <a:pt x="0" y="4229359"/>
                  <a:pt x="0" y="2021860"/>
                </a:cubicBezTo>
                <a:cubicBezTo>
                  <a:pt x="0" y="1332017"/>
                  <a:pt x="174779" y="682990"/>
                  <a:pt x="482474" y="11663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rgbClr val="333333"/>
              </a:solidFill>
            </a:endParaRPr>
          </a:p>
        </p:txBody>
      </p:sp>
    </p:spTree>
    <p:extLst>
      <p:ext uri="{BB962C8B-B14F-4D97-AF65-F5344CB8AC3E}">
        <p14:creationId xmlns:p14="http://schemas.microsoft.com/office/powerpoint/2010/main" val="431794779"/>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8140533"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0" indent="0">
              <a:buFont typeface="Arial" panose="020B0604020202020204" pitchFamily="34" charset="0"/>
              <a:buNone/>
              <a:defRPr lang="en-GB" sz="2000" dirty="0" smtClean="0">
                <a:solidFill>
                  <a:schemeClr val="tx1"/>
                </a:solidFill>
              </a:defRPr>
            </a:lvl1pPr>
            <a:lvl2pPr>
              <a:defRPr lang="en-GB" sz="2000" dirty="0" smtClean="0"/>
            </a:lvl2pPr>
            <a:lvl3pPr>
              <a:defRPr lang="en-GB" sz="2000" dirty="0"/>
            </a:lvl3pPr>
            <a:lvl4pPr>
              <a:defRPr lang="en-GB" sz="2000" dirty="0" smtClean="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60BEAB9A-C2CB-154B-BD70-EB5A0FBB1F58}"/>
              </a:ext>
            </a:extLst>
          </p:cNvPr>
          <p:cNvSpPr>
            <a:spLocks noGrp="1"/>
          </p:cNvSpPr>
          <p:nvPr>
            <p:ph type="title" hasCustomPrompt="1"/>
          </p:nvPr>
        </p:nvSpPr>
        <p:spPr/>
        <p:txBody>
          <a:bodyPr/>
          <a:lstStyle>
            <a:lvl1pPr>
              <a:defRPr cap="all" baseline="0"/>
            </a:lvl1pPr>
          </a:lstStyle>
          <a:p>
            <a:r>
              <a:rPr lang="en-GB" dirty="0"/>
              <a:t>TITLE</a:t>
            </a:r>
            <a:endParaRPr lang="en-US" dirty="0"/>
          </a:p>
        </p:txBody>
      </p:sp>
      <p:sp>
        <p:nvSpPr>
          <p:cNvPr id="3" name="Slide Number Placeholder 2">
            <a:extLst>
              <a:ext uri="{FF2B5EF4-FFF2-40B4-BE49-F238E27FC236}">
                <a16:creationId xmlns:a16="http://schemas.microsoft.com/office/drawing/2014/main" id="{964740DF-9074-B642-BB75-E02E13F5F57D}"/>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919401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9.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6"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6.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tags" Target="../tags/tag1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1.png"/><Relationship Id="rId5" Type="http://schemas.openxmlformats.org/officeDocument/2006/relationships/theme" Target="../theme/theme6.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7.xml"/><Relationship Id="rId1" Type="http://schemas.openxmlformats.org/officeDocument/2006/relationships/slideLayout" Target="../slideLayouts/slideLayout31.xml"/><Relationship Id="rId4"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8.xml"/><Relationship Id="rId1" Type="http://schemas.openxmlformats.org/officeDocument/2006/relationships/slideLayout" Target="../slideLayouts/slideLayout32.xml"/><Relationship Id="rId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3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A19D876A-200A-7944-B80B-418CD660807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7008" y="465114"/>
            <a:ext cx="3534886" cy="1037859"/>
          </a:xfrm>
          <a:prstGeom prst="rect">
            <a:avLst/>
          </a:prstGeom>
        </p:spPr>
      </p:pic>
      <p:pic>
        <p:nvPicPr>
          <p:cNvPr id="8" name="Picture 7">
            <a:extLst>
              <a:ext uri="{FF2B5EF4-FFF2-40B4-BE49-F238E27FC236}">
                <a16:creationId xmlns:a16="http://schemas.microsoft.com/office/drawing/2014/main" id="{5EC494DE-12D8-8A47-A35F-0E7EA481FC84}"/>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418433" y="5684628"/>
            <a:ext cx="3044692" cy="794753"/>
          </a:xfrm>
          <a:prstGeom prst="rect">
            <a:avLst/>
          </a:prstGeom>
        </p:spPr>
      </p:pic>
    </p:spTree>
    <p:extLst>
      <p:ext uri="{BB962C8B-B14F-4D97-AF65-F5344CB8AC3E}">
        <p14:creationId xmlns:p14="http://schemas.microsoft.com/office/powerpoint/2010/main" val="1184168389"/>
      </p:ext>
    </p:extLst>
  </p:cSld>
  <p:clrMap bg1="lt1" tx1="dk1" bg2="lt2" tx2="dk2" accent1="accent1" accent2="accent2" accent3="accent3" accent4="accent4" accent5="accent5" accent6="accent6" hlink="hlink" folHlink="folHlink"/>
  <p:sldLayoutIdLst>
    <p:sldLayoutId id="2147483873" r:id="rId1"/>
    <p:sldLayoutId id="2147483888" r:id="rId2"/>
    <p:sldLayoutId id="2147483844" r:id="rId3"/>
    <p:sldLayoutId id="214748386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orient="horz" pos="2160" userDrawn="1">
          <p15:clr>
            <a:srgbClr val="F26B43"/>
          </p15:clr>
        </p15:guide>
        <p15:guide id="4" orient="horz" pos="3838" userDrawn="1">
          <p15:clr>
            <a:srgbClr val="F26B43"/>
          </p15:clr>
        </p15:guide>
        <p15:guide id="5" pos="7378" userDrawn="1">
          <p15:clr>
            <a:srgbClr val="F26B43"/>
          </p15:clr>
        </p15:guide>
        <p15:guide id="6" orient="horz" pos="4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140A83-44FF-7840-A506-89CD39BBEBCB}"/>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447008" y="465114"/>
            <a:ext cx="3534886" cy="1037858"/>
          </a:xfrm>
          <a:prstGeom prst="rect">
            <a:avLst/>
          </a:prstGeom>
        </p:spPr>
      </p:pic>
      <p:pic>
        <p:nvPicPr>
          <p:cNvPr id="5" name="Picture 4">
            <a:extLst>
              <a:ext uri="{FF2B5EF4-FFF2-40B4-BE49-F238E27FC236}">
                <a16:creationId xmlns:a16="http://schemas.microsoft.com/office/drawing/2014/main" id="{F8EE36CA-559B-D24E-8D41-87CFD7AA9DF2}"/>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418435" y="5684628"/>
            <a:ext cx="3044687" cy="794753"/>
          </a:xfrm>
          <a:prstGeom prst="rect">
            <a:avLst/>
          </a:prstGeom>
        </p:spPr>
      </p:pic>
    </p:spTree>
    <p:extLst>
      <p:ext uri="{BB962C8B-B14F-4D97-AF65-F5344CB8AC3E}">
        <p14:creationId xmlns:p14="http://schemas.microsoft.com/office/powerpoint/2010/main" val="1036623251"/>
      </p:ext>
    </p:extLst>
  </p:cSld>
  <p:clrMap bg1="lt1" tx1="dk1" bg2="lt2" tx2="dk2" accent1="accent1" accent2="accent2" accent3="accent3" accent4="accent4" accent5="accent5" accent6="accent6" hlink="hlink" folHlink="folHlink"/>
  <p:sldLayoutIdLst>
    <p:sldLayoutId id="2147483875" r:id="rId1"/>
    <p:sldLayoutId id="2147483889" r:id="rId2"/>
    <p:sldLayoutId id="2147483876" r:id="rId3"/>
    <p:sldLayoutId id="2147483877"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orient="horz" pos="2160">
          <p15:clr>
            <a:srgbClr val="F26B43"/>
          </p15:clr>
        </p15:guide>
        <p15:guide id="4" orient="horz" pos="3838">
          <p15:clr>
            <a:srgbClr val="F26B43"/>
          </p15:clr>
        </p15:guide>
        <p15:guide id="5" pos="7378">
          <p15:clr>
            <a:srgbClr val="F26B43"/>
          </p15:clr>
        </p15:guide>
        <p15:guide id="6" orient="horz" pos="4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335">
            <a:extLst>
              <a:ext uri="{FF2B5EF4-FFF2-40B4-BE49-F238E27FC236}">
                <a16:creationId xmlns:a16="http://schemas.microsoft.com/office/drawing/2014/main" id="{5D0A9233-2E30-0146-A29E-D789F857F870}"/>
              </a:ext>
            </a:extLst>
          </p:cNvPr>
          <p:cNvSpPr>
            <a:spLocks noGrp="1"/>
          </p:cNvSpPr>
          <p:nvPr>
            <p:ph type="body" idx="1"/>
            <p:custDataLst>
              <p:tags r:id="rId13"/>
            </p:custDataLst>
          </p:nvPr>
        </p:nvSpPr>
        <p:spPr bwMode="auto">
          <a:xfrm>
            <a:off x="360000" y="1080000"/>
            <a:ext cx="7920530" cy="4392607"/>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216000"/>
            <a:ext cx="11510008" cy="492443"/>
          </a:xfrm>
          <a:prstGeom prst="rect">
            <a:avLst/>
          </a:prstGeom>
          <a:noFill/>
        </p:spPr>
        <p:txBody>
          <a:bodyPr vert="horz" lIns="0" tIns="0" rIns="0" bIns="0" rtlCol="0" anchor="t" anchorCtr="0">
            <a:normAutofit/>
          </a:bodyPr>
          <a:lstStyle/>
          <a:p>
            <a:r>
              <a:rPr lang="en-US" dirty="0"/>
              <a:t>TITLE</a:t>
            </a:r>
            <a:endParaRPr lang="en-GB" dirty="0"/>
          </a:p>
        </p:txBody>
      </p:sp>
      <p:pic>
        <p:nvPicPr>
          <p:cNvPr id="6" name="Picture 5">
            <a:extLst>
              <a:ext uri="{FF2B5EF4-FFF2-40B4-BE49-F238E27FC236}">
                <a16:creationId xmlns:a16="http://schemas.microsoft.com/office/drawing/2014/main" id="{3AA501CE-3CA7-C24B-A816-9E7EB482747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86" y="5744326"/>
            <a:ext cx="12192000" cy="266700"/>
          </a:xfrm>
          <a:prstGeom prst="rect">
            <a:avLst/>
          </a:prstGeom>
        </p:spPr>
      </p:pic>
      <p:sp>
        <p:nvSpPr>
          <p:cNvPr id="2" name="Slide Number Placeholder 1">
            <a:extLst>
              <a:ext uri="{FF2B5EF4-FFF2-40B4-BE49-F238E27FC236}">
                <a16:creationId xmlns:a16="http://schemas.microsoft.com/office/drawing/2014/main" id="{EEF8AF96-4C60-5E4A-ADFE-6697CA03144B}"/>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tx2"/>
                </a:solidFill>
              </a:defRPr>
            </a:lvl1pPr>
          </a:lstStyle>
          <a:p>
            <a:fld id="{28A3D32B-9EE4-634E-8394-5B7C42BAEC12}" type="slidenum">
              <a:rPr lang="en-US" smtClean="0"/>
              <a:pPr/>
              <a:t>‹#›</a:t>
            </a:fld>
            <a:endParaRPr lang="en-US"/>
          </a:p>
        </p:txBody>
      </p:sp>
      <p:pic>
        <p:nvPicPr>
          <p:cNvPr id="4" name="Picture 3">
            <a:extLst>
              <a:ext uri="{FF2B5EF4-FFF2-40B4-BE49-F238E27FC236}">
                <a16:creationId xmlns:a16="http://schemas.microsoft.com/office/drawing/2014/main" id="{ACF650B8-9D74-894A-AB94-D00E57B44F08}"/>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247653" y="5943601"/>
            <a:ext cx="5146626" cy="846619"/>
          </a:xfrm>
          <a:prstGeom prst="rect">
            <a:avLst/>
          </a:prstGeom>
        </p:spPr>
      </p:pic>
      <p:pic>
        <p:nvPicPr>
          <p:cNvPr id="7" name="Picture 6">
            <a:extLst>
              <a:ext uri="{FF2B5EF4-FFF2-40B4-BE49-F238E27FC236}">
                <a16:creationId xmlns:a16="http://schemas.microsoft.com/office/drawing/2014/main" id="{90A63B26-751E-40A8-944C-D03C00837E8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349581" y="5998185"/>
            <a:ext cx="750809" cy="737449"/>
          </a:xfrm>
          <a:prstGeom prst="rect">
            <a:avLst/>
          </a:prstGeom>
        </p:spPr>
      </p:pic>
    </p:spTree>
    <p:extLst>
      <p:ext uri="{BB962C8B-B14F-4D97-AF65-F5344CB8AC3E}">
        <p14:creationId xmlns:p14="http://schemas.microsoft.com/office/powerpoint/2010/main" val="117287387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871" r:id="rId3"/>
    <p:sldLayoutId id="2147483872" r:id="rId4"/>
    <p:sldLayoutId id="2147483925" r:id="rId5"/>
    <p:sldLayoutId id="2147483930" r:id="rId6"/>
    <p:sldLayoutId id="2147483799" r:id="rId7"/>
    <p:sldLayoutId id="2147483800" r:id="rId8"/>
    <p:sldLayoutId id="2147483806" r:id="rId9"/>
    <p:sldLayoutId id="2147483838" r:id="rId10"/>
    <p:sldLayoutId id="2147483934" r:id="rId11"/>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tx2"/>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orient="horz" pos="346" userDrawn="1">
          <p15:clr>
            <a:srgbClr val="F26B43"/>
          </p15:clr>
        </p15:guide>
        <p15:guide id="3" pos="7287" userDrawn="1">
          <p15:clr>
            <a:srgbClr val="F26B43"/>
          </p15:clr>
        </p15:guide>
        <p15:guide id="4" orient="horz" pos="3974" userDrawn="1">
          <p15:clr>
            <a:srgbClr val="F26B43"/>
          </p15:clr>
        </p15:guide>
        <p15:guide id="5" orient="horz" pos="754" userDrawn="1">
          <p15:clr>
            <a:srgbClr val="F26B43"/>
          </p15:clr>
        </p15:guide>
        <p15:guide id="6" orient="horz" pos="618" userDrawn="1">
          <p15:clr>
            <a:srgbClr val="F26B43"/>
          </p15:clr>
        </p15:guide>
        <p15:guide id="7" pos="4294" userDrawn="1">
          <p15:clr>
            <a:srgbClr val="F26B43"/>
          </p15:clr>
        </p15:guide>
        <p15:guide id="8" pos="4747" userDrawn="1">
          <p15:clr>
            <a:srgbClr val="F26B43"/>
          </p15:clr>
        </p15:guide>
        <p15:guide id="9" pos="5382" userDrawn="1">
          <p15:clr>
            <a:srgbClr val="F26B43"/>
          </p15:clr>
        </p15:guide>
        <p15:guide id="10" orient="horz" pos="352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335">
            <a:extLst>
              <a:ext uri="{FF2B5EF4-FFF2-40B4-BE49-F238E27FC236}">
                <a16:creationId xmlns:a16="http://schemas.microsoft.com/office/drawing/2014/main" id="{5D0A9233-2E30-0146-A29E-D789F857F870}"/>
              </a:ext>
            </a:extLst>
          </p:cNvPr>
          <p:cNvSpPr>
            <a:spLocks noGrp="1"/>
          </p:cNvSpPr>
          <p:nvPr>
            <p:ph type="body" idx="1"/>
            <p:custDataLst>
              <p:tags r:id="rId5"/>
            </p:custDataLst>
          </p:nvPr>
        </p:nvSpPr>
        <p:spPr bwMode="auto">
          <a:xfrm>
            <a:off x="360000" y="1080000"/>
            <a:ext cx="8290386" cy="4392607"/>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216000"/>
            <a:ext cx="8290386"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EEF8AF96-4C60-5E4A-ADFE-6697CA03144B}"/>
              </a:ext>
            </a:extLst>
          </p:cNvPr>
          <p:cNvSpPr>
            <a:spLocks noGrp="1"/>
          </p:cNvSpPr>
          <p:nvPr>
            <p:ph type="sldNum" sz="quarter" idx="4"/>
          </p:nvPr>
        </p:nvSpPr>
        <p:spPr>
          <a:xfrm>
            <a:off x="11036594" y="6264000"/>
            <a:ext cx="814605" cy="365125"/>
          </a:xfrm>
          <a:prstGeom prst="rect">
            <a:avLst/>
          </a:prstGeom>
        </p:spPr>
        <p:txBody>
          <a:bodyPr vert="horz" lIns="0" tIns="0" rIns="0" bIns="0" rtlCol="0" anchor="ctr"/>
          <a:lstStyle>
            <a:lvl1pPr algn="r">
              <a:defRPr sz="1200">
                <a:solidFill>
                  <a:schemeClr val="tx2"/>
                </a:solidFill>
              </a:defRPr>
            </a:lvl1pPr>
          </a:lstStyle>
          <a:p>
            <a:fld id="{28A3D32B-9EE4-634E-8394-5B7C42BAEC12}" type="slidenum">
              <a:rPr lang="en-US" smtClean="0"/>
              <a:pPr/>
              <a:t>‹#›</a:t>
            </a:fld>
            <a:endParaRPr lang="en-US"/>
          </a:p>
        </p:txBody>
      </p:sp>
      <p:pic>
        <p:nvPicPr>
          <p:cNvPr id="4" name="Picture 3">
            <a:extLst>
              <a:ext uri="{FF2B5EF4-FFF2-40B4-BE49-F238E27FC236}">
                <a16:creationId xmlns:a16="http://schemas.microsoft.com/office/drawing/2014/main" id="{ACF650B8-9D74-894A-AB94-D00E57B44F0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458082" y="186174"/>
            <a:ext cx="2486269" cy="1336369"/>
          </a:xfrm>
          <a:prstGeom prst="rect">
            <a:avLst/>
          </a:prstGeom>
        </p:spPr>
      </p:pic>
    </p:spTree>
    <p:extLst>
      <p:ext uri="{BB962C8B-B14F-4D97-AF65-F5344CB8AC3E}">
        <p14:creationId xmlns:p14="http://schemas.microsoft.com/office/powerpoint/2010/main" val="3050775105"/>
      </p:ext>
    </p:extLst>
  </p:cSld>
  <p:clrMap bg1="lt1" tx1="dk1" bg2="lt2" tx2="dk2" accent1="accent1" accent2="accent2" accent3="accent3" accent4="accent4" accent5="accent5" accent6="accent6" hlink="hlink" folHlink="folHlink"/>
  <p:sldLayoutIdLst>
    <p:sldLayoutId id="2147483939" r:id="rId1"/>
    <p:sldLayoutId id="2147483941" r:id="rId2"/>
    <p:sldLayoutId id="2147483948" r:id="rId3"/>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tx2"/>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Light" panose="020F0302020204030204" pitchFamily="34" charset="0"/>
          <a:ea typeface="+mn-ea"/>
          <a:cs typeface="Calibri Light" panose="020F0302020204030204" pitchFamily="34" charset="0"/>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orient="horz" pos="346" userDrawn="1">
          <p15:clr>
            <a:srgbClr val="F26B43"/>
          </p15:clr>
        </p15:guide>
        <p15:guide id="3" pos="7287" userDrawn="1">
          <p15:clr>
            <a:srgbClr val="F26B43"/>
          </p15:clr>
        </p15:guide>
        <p15:guide id="4" orient="horz" pos="3974" userDrawn="1">
          <p15:clr>
            <a:srgbClr val="F26B43"/>
          </p15:clr>
        </p15:guide>
        <p15:guide id="5" orient="horz" pos="754" userDrawn="1">
          <p15:clr>
            <a:srgbClr val="F26B43"/>
          </p15:clr>
        </p15:guide>
        <p15:guide id="6" orient="horz" pos="618" userDrawn="1">
          <p15:clr>
            <a:srgbClr val="F26B43"/>
          </p15:clr>
        </p15:guide>
        <p15:guide id="7" pos="4294" userDrawn="1">
          <p15:clr>
            <a:srgbClr val="F26B43"/>
          </p15:clr>
        </p15:guide>
        <p15:guide id="8" pos="4747" userDrawn="1">
          <p15:clr>
            <a:srgbClr val="F26B43"/>
          </p15:clr>
        </p15:guide>
        <p15:guide id="9" pos="5382" userDrawn="1">
          <p15:clr>
            <a:srgbClr val="F26B43"/>
          </p15:clr>
        </p15:guide>
        <p15:guide id="10" orient="horz" pos="352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pic>
        <p:nvPicPr>
          <p:cNvPr id="13" name="Picture 12">
            <a:extLst>
              <a:ext uri="{FF2B5EF4-FFF2-40B4-BE49-F238E27FC236}">
                <a16:creationId xmlns:a16="http://schemas.microsoft.com/office/drawing/2014/main" id="{025D8445-D747-0747-8CC5-ED6464E393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760000"/>
            <a:ext cx="12192000" cy="266700"/>
          </a:xfrm>
          <a:prstGeom prst="rect">
            <a:avLst/>
          </a:prstGeom>
        </p:spPr>
      </p:pic>
      <p:sp>
        <p:nvSpPr>
          <p:cNvPr id="7" name="Slide Number Placeholder 1">
            <a:extLst>
              <a:ext uri="{FF2B5EF4-FFF2-40B4-BE49-F238E27FC236}">
                <a16:creationId xmlns:a16="http://schemas.microsoft.com/office/drawing/2014/main" id="{B2E1766B-3CA2-FB4A-BAE2-0A2B66D25548}"/>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bg1"/>
                </a:solidFill>
              </a:defRPr>
            </a:lvl1pPr>
          </a:lstStyle>
          <a:p>
            <a:fld id="{28A3D32B-9EE4-634E-8394-5B7C42BAEC12}" type="slidenum">
              <a:rPr lang="en-US" smtClean="0"/>
              <a:pPr/>
              <a:t>‹#›</a:t>
            </a:fld>
            <a:endParaRPr lang="en-US" dirty="0">
              <a:solidFill>
                <a:schemeClr val="bg1"/>
              </a:solidFill>
            </a:endParaRPr>
          </a:p>
        </p:txBody>
      </p:sp>
      <p:pic>
        <p:nvPicPr>
          <p:cNvPr id="6" name="Picture 5">
            <a:extLst>
              <a:ext uri="{FF2B5EF4-FFF2-40B4-BE49-F238E27FC236}">
                <a16:creationId xmlns:a16="http://schemas.microsoft.com/office/drawing/2014/main" id="{0F3AA0B2-99EE-9B46-9ADA-A175E095422B}"/>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247656" y="5943601"/>
            <a:ext cx="5146620" cy="846619"/>
          </a:xfrm>
          <a:prstGeom prst="rect">
            <a:avLst/>
          </a:prstGeom>
        </p:spPr>
      </p:pic>
    </p:spTree>
    <p:extLst>
      <p:ext uri="{BB962C8B-B14F-4D97-AF65-F5344CB8AC3E}">
        <p14:creationId xmlns:p14="http://schemas.microsoft.com/office/powerpoint/2010/main" val="338730976"/>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26" r:id="rId3"/>
    <p:sldLayoutId id="2147483931" r:id="rId4"/>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bg1"/>
          </a:solidFill>
          <a:latin typeface="Calibri Light" panose="020F0302020204030204" pitchFamily="34" charset="0"/>
          <a:ea typeface="+mj-ea"/>
          <a:cs typeface="Calibri Light" panose="020F0302020204030204" pitchFamily="34" charset="0"/>
        </a:defRPr>
      </a:lvl1pPr>
    </p:titleStyle>
    <p:bodyStyle>
      <a:lvl1pPr marL="177800" indent="-1778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346">
          <p15:clr>
            <a:srgbClr val="F26B43"/>
          </p15:clr>
        </p15:guide>
        <p15:guide id="3" pos="7287">
          <p15:clr>
            <a:srgbClr val="F26B43"/>
          </p15:clr>
        </p15:guide>
        <p15:guide id="4" orient="horz" pos="3974">
          <p15:clr>
            <a:srgbClr val="F26B43"/>
          </p15:clr>
        </p15:guide>
        <p15:guide id="5" orient="horz" pos="754">
          <p15:clr>
            <a:srgbClr val="F26B43"/>
          </p15:clr>
        </p15:guide>
        <p15:guide id="6" orient="horz" pos="618">
          <p15:clr>
            <a:srgbClr val="F26B43"/>
          </p15:clr>
        </p15:guide>
        <p15:guide id="7" pos="4294">
          <p15:clr>
            <a:srgbClr val="F26B43"/>
          </p15:clr>
        </p15:guide>
        <p15:guide id="8" pos="4747">
          <p15:clr>
            <a:srgbClr val="F26B43"/>
          </p15:clr>
        </p15:guide>
        <p15:guide id="9" pos="5382">
          <p15:clr>
            <a:srgbClr val="F26B43"/>
          </p15:clr>
        </p15:guide>
        <p15:guide id="10" orient="horz" pos="352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pic>
        <p:nvPicPr>
          <p:cNvPr id="6" name="Picture 5">
            <a:extLst>
              <a:ext uri="{FF2B5EF4-FFF2-40B4-BE49-F238E27FC236}">
                <a16:creationId xmlns:a16="http://schemas.microsoft.com/office/drawing/2014/main" id="{F7019E8E-FAE8-C047-889A-4675CBFA66B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760000"/>
            <a:ext cx="12192000" cy="266700"/>
          </a:xfrm>
          <a:prstGeom prst="rect">
            <a:avLst/>
          </a:prstGeom>
        </p:spPr>
      </p:pic>
      <p:sp>
        <p:nvSpPr>
          <p:cNvPr id="7" name="Slide Number Placeholder 1">
            <a:extLst>
              <a:ext uri="{FF2B5EF4-FFF2-40B4-BE49-F238E27FC236}">
                <a16:creationId xmlns:a16="http://schemas.microsoft.com/office/drawing/2014/main" id="{98DC0E43-7CE7-144B-A32E-228DDB8CCAD4}"/>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bg1"/>
                </a:solidFill>
              </a:defRPr>
            </a:lvl1pPr>
          </a:lstStyle>
          <a:p>
            <a:fld id="{28A3D32B-9EE4-634E-8394-5B7C42BAEC12}" type="slidenum">
              <a:rPr lang="en-US" smtClean="0"/>
              <a:pPr/>
              <a:t>‹#›</a:t>
            </a:fld>
            <a:endParaRPr lang="en-US" dirty="0">
              <a:solidFill>
                <a:schemeClr val="bg1"/>
              </a:solidFill>
            </a:endParaRPr>
          </a:p>
        </p:txBody>
      </p:sp>
      <p:pic>
        <p:nvPicPr>
          <p:cNvPr id="10" name="Picture 9">
            <a:extLst>
              <a:ext uri="{FF2B5EF4-FFF2-40B4-BE49-F238E27FC236}">
                <a16:creationId xmlns:a16="http://schemas.microsoft.com/office/drawing/2014/main" id="{A703D57E-3BC9-1C4E-9577-5C004BA7A7B4}"/>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247656" y="5943601"/>
            <a:ext cx="5146620" cy="846619"/>
          </a:xfrm>
          <a:prstGeom prst="rect">
            <a:avLst/>
          </a:prstGeom>
        </p:spPr>
      </p:pic>
    </p:spTree>
    <p:extLst>
      <p:ext uri="{BB962C8B-B14F-4D97-AF65-F5344CB8AC3E}">
        <p14:creationId xmlns:p14="http://schemas.microsoft.com/office/powerpoint/2010/main" val="74735019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7" r:id="rId3"/>
    <p:sldLayoutId id="2147483932" r:id="rId4"/>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bg1"/>
          </a:solidFill>
          <a:latin typeface="Calibri Light" panose="020F0302020204030204" pitchFamily="34" charset="0"/>
          <a:ea typeface="+mj-ea"/>
          <a:cs typeface="Calibri Light" panose="020F0302020204030204" pitchFamily="34" charset="0"/>
        </a:defRPr>
      </a:lvl1pPr>
    </p:titleStyle>
    <p:bodyStyle>
      <a:lvl1pPr marL="177800" indent="-1778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346">
          <p15:clr>
            <a:srgbClr val="F26B43"/>
          </p15:clr>
        </p15:guide>
        <p15:guide id="3" pos="7287">
          <p15:clr>
            <a:srgbClr val="F26B43"/>
          </p15:clr>
        </p15:guide>
        <p15:guide id="4" orient="horz" pos="3974">
          <p15:clr>
            <a:srgbClr val="F26B43"/>
          </p15:clr>
        </p15:guide>
        <p15:guide id="5" orient="horz" pos="754">
          <p15:clr>
            <a:srgbClr val="F26B43"/>
          </p15:clr>
        </p15:guide>
        <p15:guide id="6" orient="horz" pos="618">
          <p15:clr>
            <a:srgbClr val="F26B43"/>
          </p15:clr>
        </p15:guide>
        <p15:guide id="7" pos="4294">
          <p15:clr>
            <a:srgbClr val="F26B43"/>
          </p15:clr>
        </p15:guide>
        <p15:guide id="8" pos="4747">
          <p15:clr>
            <a:srgbClr val="F26B43"/>
          </p15:clr>
        </p15:guide>
        <p15:guide id="9" pos="5382">
          <p15:clr>
            <a:srgbClr val="F26B43"/>
          </p15:clr>
        </p15:guide>
        <p15:guide id="10" orient="horz" pos="352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216000"/>
            <a:ext cx="11510008" cy="492443"/>
          </a:xfrm>
          <a:prstGeom prst="rect">
            <a:avLst/>
          </a:prstGeom>
        </p:spPr>
        <p:txBody>
          <a:bodyPr vert="horz" lIns="0" tIns="0" rIns="0" bIns="0" rtlCol="0" anchor="t" anchorCtr="0">
            <a:normAutofit/>
          </a:bodyPr>
          <a:lstStyle/>
          <a:p>
            <a:r>
              <a:rPr lang="en-US" dirty="0"/>
              <a:t>TITLE</a:t>
            </a:r>
            <a:endParaRPr lang="en-GB" dirty="0"/>
          </a:p>
        </p:txBody>
      </p:sp>
      <p:pic>
        <p:nvPicPr>
          <p:cNvPr id="6" name="Picture 5">
            <a:extLst>
              <a:ext uri="{FF2B5EF4-FFF2-40B4-BE49-F238E27FC236}">
                <a16:creationId xmlns:a16="http://schemas.microsoft.com/office/drawing/2014/main" id="{3984A9ED-0A3D-AC4F-81DD-747056806D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60000"/>
            <a:ext cx="12192000" cy="266700"/>
          </a:xfrm>
          <a:prstGeom prst="rect">
            <a:avLst/>
          </a:prstGeom>
        </p:spPr>
      </p:pic>
      <p:sp>
        <p:nvSpPr>
          <p:cNvPr id="7" name="Slide Number Placeholder 1">
            <a:extLst>
              <a:ext uri="{FF2B5EF4-FFF2-40B4-BE49-F238E27FC236}">
                <a16:creationId xmlns:a16="http://schemas.microsoft.com/office/drawing/2014/main" id="{A7E6CED8-8FF6-D244-83B9-C6C31C033B85}"/>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bg1"/>
                </a:solidFill>
              </a:defRPr>
            </a:lvl1pPr>
          </a:lstStyle>
          <a:p>
            <a:fld id="{28A3D32B-9EE4-634E-8394-5B7C42BAEC12}" type="slidenum">
              <a:rPr lang="en-US" smtClean="0"/>
              <a:pPr/>
              <a:t>‹#›</a:t>
            </a:fld>
            <a:endParaRPr lang="en-US" dirty="0">
              <a:solidFill>
                <a:schemeClr val="bg1"/>
              </a:solidFill>
            </a:endParaRPr>
          </a:p>
        </p:txBody>
      </p:sp>
      <p:pic>
        <p:nvPicPr>
          <p:cNvPr id="10" name="Picture 9">
            <a:extLst>
              <a:ext uri="{FF2B5EF4-FFF2-40B4-BE49-F238E27FC236}">
                <a16:creationId xmlns:a16="http://schemas.microsoft.com/office/drawing/2014/main" id="{02E567B8-94DC-8641-A170-B5EBA68F88F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47656" y="5943601"/>
            <a:ext cx="5146620" cy="846619"/>
          </a:xfrm>
          <a:prstGeom prst="rect">
            <a:avLst/>
          </a:prstGeom>
        </p:spPr>
      </p:pic>
    </p:spTree>
    <p:extLst>
      <p:ext uri="{BB962C8B-B14F-4D97-AF65-F5344CB8AC3E}">
        <p14:creationId xmlns:p14="http://schemas.microsoft.com/office/powerpoint/2010/main" val="3855727008"/>
      </p:ext>
    </p:extLst>
  </p:cSld>
  <p:clrMap bg1="lt1" tx1="dk1" bg2="lt2" tx2="dk2" accent1="accent1" accent2="accent2" accent3="accent3" accent4="accent4" accent5="accent5" accent6="accent6" hlink="hlink" folHlink="folHlink"/>
  <p:sldLayoutIdLst>
    <p:sldLayoutId id="2147483923" r:id="rId1"/>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bg1"/>
          </a:solidFill>
          <a:latin typeface="Calibri Light" panose="020F0302020204030204" pitchFamily="34" charset="0"/>
          <a:ea typeface="+mj-ea"/>
          <a:cs typeface="Calibri Light" panose="020F0302020204030204" pitchFamily="34" charset="0"/>
        </a:defRPr>
      </a:lvl1pPr>
    </p:titleStyle>
    <p:bodyStyle>
      <a:lvl1pPr marL="177800" indent="-1778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346">
          <p15:clr>
            <a:srgbClr val="F26B43"/>
          </p15:clr>
        </p15:guide>
        <p15:guide id="3" pos="7287">
          <p15:clr>
            <a:srgbClr val="F26B43"/>
          </p15:clr>
        </p15:guide>
        <p15:guide id="4" orient="horz" pos="3974">
          <p15:clr>
            <a:srgbClr val="F26B43"/>
          </p15:clr>
        </p15:guide>
        <p15:guide id="5" orient="horz" pos="754">
          <p15:clr>
            <a:srgbClr val="F26B43"/>
          </p15:clr>
        </p15:guide>
        <p15:guide id="6" orient="horz" pos="618">
          <p15:clr>
            <a:srgbClr val="F26B43"/>
          </p15:clr>
        </p15:guide>
        <p15:guide id="7" pos="4294">
          <p15:clr>
            <a:srgbClr val="F26B43"/>
          </p15:clr>
        </p15:guide>
        <p15:guide id="8" pos="4747">
          <p15:clr>
            <a:srgbClr val="F26B43"/>
          </p15:clr>
        </p15:guide>
        <p15:guide id="9" pos="5382">
          <p15:clr>
            <a:srgbClr val="F26B43"/>
          </p15:clr>
        </p15:guide>
        <p15:guide id="10" orient="horz" pos="352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1BE4B2-DBFD-C74D-AAC8-395B110D19F9}"/>
              </a:ext>
            </a:extLst>
          </p:cNvPr>
          <p:cNvSpPr/>
          <p:nvPr userDrawn="1"/>
        </p:nvSpPr>
        <p:spPr>
          <a:xfrm>
            <a:off x="0" y="306000"/>
            <a:ext cx="12192000" cy="607562"/>
          </a:xfrm>
          <a:prstGeom prst="round1Rect">
            <a:avLst>
              <a:gd name="adj" fmla="val 0"/>
            </a:avLst>
          </a:prstGeom>
          <a:gradFill flip="none" rotWithShape="1">
            <a:gsLst>
              <a:gs pos="50000">
                <a:srgbClr val="FFFFFF">
                  <a:alpha val="85000"/>
                </a:srgbClr>
              </a:gs>
              <a:gs pos="0">
                <a:schemeClr val="accent1">
                  <a:lumMod val="0"/>
                  <a:lumOff val="100000"/>
                  <a:alpha val="15000"/>
                </a:schemeClr>
              </a:gs>
              <a:gs pos="100000">
                <a:schemeClr val="bg1">
                  <a:alpha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G" dirty="0"/>
          </a:p>
        </p:txBody>
      </p:sp>
      <p:sp>
        <p:nvSpPr>
          <p:cNvPr id="13" name="Title Placeholder 2">
            <a:extLst>
              <a:ext uri="{FF2B5EF4-FFF2-40B4-BE49-F238E27FC236}">
                <a16:creationId xmlns:a16="http://schemas.microsoft.com/office/drawing/2014/main" id="{1E51C3B6-9305-3D4A-99E6-461758317D53}"/>
              </a:ext>
            </a:extLst>
          </p:cNvPr>
          <p:cNvSpPr>
            <a:spLocks noGrp="1"/>
          </p:cNvSpPr>
          <p:nvPr>
            <p:ph type="title"/>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pic>
        <p:nvPicPr>
          <p:cNvPr id="10" name="Picture 9">
            <a:extLst>
              <a:ext uri="{FF2B5EF4-FFF2-40B4-BE49-F238E27FC236}">
                <a16:creationId xmlns:a16="http://schemas.microsoft.com/office/drawing/2014/main" id="{BBF9D826-56E8-8F45-92BF-C657D97922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60000"/>
            <a:ext cx="12192000" cy="266700"/>
          </a:xfrm>
          <a:prstGeom prst="rect">
            <a:avLst/>
          </a:prstGeom>
        </p:spPr>
      </p:pic>
      <p:sp>
        <p:nvSpPr>
          <p:cNvPr id="11" name="Slide Number Placeholder 1">
            <a:extLst>
              <a:ext uri="{FF2B5EF4-FFF2-40B4-BE49-F238E27FC236}">
                <a16:creationId xmlns:a16="http://schemas.microsoft.com/office/drawing/2014/main" id="{23801010-19F0-ED4E-8CC6-C768A608BBB5}"/>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bg1"/>
                </a:solidFill>
              </a:defRPr>
            </a:lvl1pPr>
          </a:lstStyle>
          <a:p>
            <a:fld id="{28A3D32B-9EE4-634E-8394-5B7C42BAEC12}" type="slidenum">
              <a:rPr lang="en-US" smtClean="0"/>
              <a:pPr/>
              <a:t>‹#›</a:t>
            </a:fld>
            <a:endParaRPr lang="en-US" dirty="0">
              <a:solidFill>
                <a:schemeClr val="bg1"/>
              </a:solidFill>
            </a:endParaRPr>
          </a:p>
        </p:txBody>
      </p:sp>
      <p:pic>
        <p:nvPicPr>
          <p:cNvPr id="7" name="Picture 6">
            <a:extLst>
              <a:ext uri="{FF2B5EF4-FFF2-40B4-BE49-F238E27FC236}">
                <a16:creationId xmlns:a16="http://schemas.microsoft.com/office/drawing/2014/main" id="{1D6EF012-EF67-A14B-8307-AE951F18313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47656" y="5943601"/>
            <a:ext cx="5146620" cy="846619"/>
          </a:xfrm>
          <a:prstGeom prst="rect">
            <a:avLst/>
          </a:prstGeom>
        </p:spPr>
      </p:pic>
    </p:spTree>
    <p:extLst>
      <p:ext uri="{BB962C8B-B14F-4D97-AF65-F5344CB8AC3E}">
        <p14:creationId xmlns:p14="http://schemas.microsoft.com/office/powerpoint/2010/main" val="180546245"/>
      </p:ext>
    </p:extLst>
  </p:cSld>
  <p:clrMap bg1="lt1" tx1="dk1" bg2="lt2" tx2="dk2" accent1="accent1" accent2="accent2" accent3="accent3" accent4="accent4" accent5="accent5" accent6="accent6" hlink="hlink" folHlink="folHlink"/>
  <p:sldLayoutIdLst>
    <p:sldLayoutId id="2147483955" r:id="rId1"/>
  </p:sldLayoutIdLst>
  <p:hf hdr="0" ftr="0" dt="0"/>
  <p:txStyles>
    <p:titleStyle>
      <a:lvl1pPr algn="l" defTabSz="914400" rtl="0" eaLnBrk="1" latinLnBrk="0" hangingPunct="1">
        <a:spcBef>
          <a:spcPct val="0"/>
        </a:spcBef>
        <a:buNone/>
        <a:defRPr sz="3200" b="0" i="0" kern="1200">
          <a:solidFill>
            <a:schemeClr val="tx2"/>
          </a:solidFill>
          <a:latin typeface="Calibri Light" panose="020F0502020204030204" pitchFamily="34" charset="0"/>
          <a:ea typeface="+mj-ea"/>
          <a:cs typeface="Calibri Light"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orient="horz" pos="2160">
          <p15:clr>
            <a:srgbClr val="F26B43"/>
          </p15:clr>
        </p15:guide>
        <p15:guide id="4" orient="horz" pos="3838">
          <p15:clr>
            <a:srgbClr val="F26B43"/>
          </p15:clr>
        </p15:guide>
        <p15:guide id="5" pos="7378">
          <p15:clr>
            <a:srgbClr val="F26B43"/>
          </p15:clr>
        </p15:guide>
        <p15:guide id="6" orient="horz" pos="43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DD0B73DB-89B2-124D-A2BE-0F739AA10284}"/>
              </a:ext>
            </a:extLst>
          </p:cNvPr>
          <p:cNvSpPr/>
          <p:nvPr userDrawn="1"/>
        </p:nvSpPr>
        <p:spPr>
          <a:xfrm>
            <a:off x="0" y="307942"/>
            <a:ext cx="12192000" cy="607562"/>
          </a:xfrm>
          <a:prstGeom prst="round1Rect">
            <a:avLst>
              <a:gd name="adj" fmla="val 0"/>
            </a:avLst>
          </a:prstGeom>
          <a:gradFill flip="none" rotWithShape="1">
            <a:gsLst>
              <a:gs pos="50000">
                <a:srgbClr val="FFFFFF">
                  <a:alpha val="85000"/>
                </a:srgbClr>
              </a:gs>
              <a:gs pos="0">
                <a:schemeClr val="accent1">
                  <a:lumMod val="0"/>
                  <a:lumOff val="100000"/>
                  <a:alpha val="15000"/>
                </a:schemeClr>
              </a:gs>
              <a:gs pos="100000">
                <a:schemeClr val="bg1">
                  <a:alpha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G" dirty="0"/>
          </a:p>
        </p:txBody>
      </p:sp>
      <p:sp>
        <p:nvSpPr>
          <p:cNvPr id="8" name="Round Single Corner of Rectangle 7">
            <a:extLst>
              <a:ext uri="{FF2B5EF4-FFF2-40B4-BE49-F238E27FC236}">
                <a16:creationId xmlns:a16="http://schemas.microsoft.com/office/drawing/2014/main" id="{22BCE0F0-0198-B449-B8B7-5B358F0419E6}"/>
              </a:ext>
            </a:extLst>
          </p:cNvPr>
          <p:cNvSpPr/>
          <p:nvPr userDrawn="1"/>
        </p:nvSpPr>
        <p:spPr>
          <a:xfrm>
            <a:off x="0" y="309600"/>
            <a:ext cx="12192000" cy="607562"/>
          </a:xfrm>
          <a:prstGeom prst="round1Rect">
            <a:avLst>
              <a:gd name="adj" fmla="val 0"/>
            </a:avLst>
          </a:prstGeom>
          <a:gradFill flip="none" rotWithShape="1">
            <a:gsLst>
              <a:gs pos="50000">
                <a:srgbClr val="FFFFFF">
                  <a:alpha val="85000"/>
                </a:srgbClr>
              </a:gs>
              <a:gs pos="0">
                <a:schemeClr val="accent1">
                  <a:lumMod val="0"/>
                  <a:lumOff val="100000"/>
                  <a:alpha val="25000"/>
                </a:schemeClr>
              </a:gs>
              <a:gs pos="100000">
                <a:schemeClr val="bg1">
                  <a:alpha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G" dirty="0"/>
          </a:p>
        </p:txBody>
      </p:sp>
      <p:sp>
        <p:nvSpPr>
          <p:cNvPr id="9" name="Title Placeholder 2">
            <a:extLst>
              <a:ext uri="{FF2B5EF4-FFF2-40B4-BE49-F238E27FC236}">
                <a16:creationId xmlns:a16="http://schemas.microsoft.com/office/drawing/2014/main" id="{A8A04E2D-86C7-AF40-A370-CCD1B24C9500}"/>
              </a:ext>
            </a:extLst>
          </p:cNvPr>
          <p:cNvSpPr>
            <a:spLocks noGrp="1"/>
          </p:cNvSpPr>
          <p:nvPr>
            <p:ph type="title"/>
          </p:nvPr>
        </p:nvSpPr>
        <p:spPr>
          <a:xfrm>
            <a:off x="360000" y="360000"/>
            <a:ext cx="11510008" cy="492443"/>
          </a:xfrm>
          <a:prstGeom prst="rect">
            <a:avLst/>
          </a:prstGeom>
        </p:spPr>
        <p:txBody>
          <a:bodyPr vert="horz" lIns="0" tIns="0" rIns="0" bIns="0" rtlCol="0" anchor="ctr" anchorCtr="0">
            <a:normAutofit/>
          </a:bodyPr>
          <a:lstStyle/>
          <a:p>
            <a:r>
              <a:rPr lang="en-US" dirty="0"/>
              <a:t>TITLE</a:t>
            </a:r>
            <a:endParaRPr lang="en-GB" dirty="0"/>
          </a:p>
        </p:txBody>
      </p:sp>
      <p:pic>
        <p:nvPicPr>
          <p:cNvPr id="10" name="Picture 9">
            <a:extLst>
              <a:ext uri="{FF2B5EF4-FFF2-40B4-BE49-F238E27FC236}">
                <a16:creationId xmlns:a16="http://schemas.microsoft.com/office/drawing/2014/main" id="{308D2000-C49C-1547-BF15-9C4EF8FB31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6" y="5744326"/>
            <a:ext cx="12192000" cy="266700"/>
          </a:xfrm>
          <a:prstGeom prst="rect">
            <a:avLst/>
          </a:prstGeom>
        </p:spPr>
      </p:pic>
      <p:sp>
        <p:nvSpPr>
          <p:cNvPr id="11" name="Slide Number Placeholder 1">
            <a:extLst>
              <a:ext uri="{FF2B5EF4-FFF2-40B4-BE49-F238E27FC236}">
                <a16:creationId xmlns:a16="http://schemas.microsoft.com/office/drawing/2014/main" id="{AE5E9EA7-DD68-7644-A4F1-820C97337BD2}"/>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tx2"/>
                </a:solidFill>
              </a:defRPr>
            </a:lvl1pPr>
          </a:lstStyle>
          <a:p>
            <a:fld id="{28A3D32B-9EE4-634E-8394-5B7C42BAEC12}" type="slidenum">
              <a:rPr lang="en-US" smtClean="0"/>
              <a:pPr/>
              <a:t>‹#›</a:t>
            </a:fld>
            <a:endParaRPr lang="en-US"/>
          </a:p>
        </p:txBody>
      </p:sp>
      <p:pic>
        <p:nvPicPr>
          <p:cNvPr id="13" name="Picture 12">
            <a:extLst>
              <a:ext uri="{FF2B5EF4-FFF2-40B4-BE49-F238E27FC236}">
                <a16:creationId xmlns:a16="http://schemas.microsoft.com/office/drawing/2014/main" id="{5D898E53-2AE2-014A-A5F4-B6AB0E637CE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47653" y="5943601"/>
            <a:ext cx="5146626" cy="846619"/>
          </a:xfrm>
          <a:prstGeom prst="rect">
            <a:avLst/>
          </a:prstGeom>
        </p:spPr>
      </p:pic>
    </p:spTree>
    <p:extLst>
      <p:ext uri="{BB962C8B-B14F-4D97-AF65-F5344CB8AC3E}">
        <p14:creationId xmlns:p14="http://schemas.microsoft.com/office/powerpoint/2010/main" val="2613489246"/>
      </p:ext>
    </p:extLst>
  </p:cSld>
  <p:clrMap bg1="lt1" tx1="dk1" bg2="lt2" tx2="dk2" accent1="accent1" accent2="accent2" accent3="accent3" accent4="accent4" accent5="accent5" accent6="accent6" hlink="hlink" folHlink="folHlink"/>
  <p:sldLayoutIdLst>
    <p:sldLayoutId id="2147483911" r:id="rId1"/>
  </p:sldLayoutIdLst>
  <p:hf hdr="0" ftr="0" dt="0"/>
  <p:txStyles>
    <p:titleStyle>
      <a:lvl1pPr algn="l" defTabSz="914400" rtl="0" eaLnBrk="1" latinLnBrk="0" hangingPunct="1">
        <a:spcBef>
          <a:spcPct val="0"/>
        </a:spcBef>
        <a:buNone/>
        <a:defRPr sz="3200" b="0" i="0" kern="1200">
          <a:solidFill>
            <a:schemeClr val="tx2"/>
          </a:solidFill>
          <a:latin typeface="Calibri Light" panose="020F0502020204030204" pitchFamily="34" charset="0"/>
          <a:ea typeface="+mj-ea"/>
          <a:cs typeface="Calibri Light"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orient="horz" pos="2160">
          <p15:clr>
            <a:srgbClr val="F26B43"/>
          </p15:clr>
        </p15:guide>
        <p15:guide id="4" orient="horz" pos="3838">
          <p15:clr>
            <a:srgbClr val="F26B43"/>
          </p15:clr>
        </p15:guide>
        <p15:guide id="5" pos="7378">
          <p15:clr>
            <a:srgbClr val="F26B43"/>
          </p15:clr>
        </p15:guide>
        <p15:guide id="6" orient="horz" pos="4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34EABFD-BC6A-CB4F-A2BC-60E02D4CDBAD}"/>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6770" r="16770"/>
          <a:stretch/>
        </p:blipFill>
        <p:spPr/>
      </p:pic>
      <p:sp>
        <p:nvSpPr>
          <p:cNvPr id="7" name="Title 6">
            <a:extLst>
              <a:ext uri="{FF2B5EF4-FFF2-40B4-BE49-F238E27FC236}">
                <a16:creationId xmlns:a16="http://schemas.microsoft.com/office/drawing/2014/main" id="{9854486B-CB9E-3A45-ADB9-BB527BAFED94}"/>
              </a:ext>
            </a:extLst>
          </p:cNvPr>
          <p:cNvSpPr>
            <a:spLocks noGrp="1"/>
          </p:cNvSpPr>
          <p:nvPr>
            <p:ph type="title"/>
          </p:nvPr>
        </p:nvSpPr>
        <p:spPr>
          <a:xfrm>
            <a:off x="429129" y="1859524"/>
            <a:ext cx="5460857" cy="2308324"/>
          </a:xfrm>
        </p:spPr>
        <p:txBody>
          <a:bodyPr/>
          <a:lstStyle/>
          <a:p>
            <a:r>
              <a:rPr lang="de-AT" sz="3600" dirty="0"/>
              <a:t>PRO-SLO </a:t>
            </a:r>
            <a:br>
              <a:rPr lang="de-AT" sz="3600" dirty="0"/>
            </a:br>
            <a:r>
              <a:rPr lang="en-GB" sz="3600" dirty="0"/>
              <a:t>PhD Winter School - building </a:t>
            </a:r>
            <a:r>
              <a:rPr lang="en-GB" sz="3600" b="1" dirty="0" err="1"/>
              <a:t>PRO</a:t>
            </a:r>
            <a:r>
              <a:rPr lang="en-GB" sz="3600" dirty="0" err="1"/>
              <a:t>fessional</a:t>
            </a:r>
            <a:r>
              <a:rPr lang="en-GB" sz="3600" dirty="0"/>
              <a:t> </a:t>
            </a:r>
            <a:r>
              <a:rPr lang="en-GB" sz="3600" b="1" dirty="0"/>
              <a:t>SLO</a:t>
            </a:r>
            <a:r>
              <a:rPr lang="en-GB" sz="3600" dirty="0"/>
              <a:t> Competence</a:t>
            </a:r>
            <a:endParaRPr lang="en-BG" sz="3500" dirty="0"/>
          </a:p>
        </p:txBody>
      </p:sp>
      <p:pic>
        <p:nvPicPr>
          <p:cNvPr id="5" name="Picture 4">
            <a:extLst>
              <a:ext uri="{FF2B5EF4-FFF2-40B4-BE49-F238E27FC236}">
                <a16:creationId xmlns:a16="http://schemas.microsoft.com/office/drawing/2014/main" id="{210BEFAE-AD2B-4842-ABBE-531A7DCEA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636" y="320056"/>
            <a:ext cx="2050334" cy="2013851"/>
          </a:xfrm>
          <a:prstGeom prst="rect">
            <a:avLst/>
          </a:prstGeom>
        </p:spPr>
      </p:pic>
      <p:sp>
        <p:nvSpPr>
          <p:cNvPr id="3" name="TekstniOkvir 2">
            <a:extLst>
              <a:ext uri="{FF2B5EF4-FFF2-40B4-BE49-F238E27FC236}">
                <a16:creationId xmlns:a16="http://schemas.microsoft.com/office/drawing/2014/main" id="{FBE0CAA0-6BCD-80F9-E623-1CE450A939E7}"/>
              </a:ext>
            </a:extLst>
          </p:cNvPr>
          <p:cNvSpPr txBox="1"/>
          <p:nvPr/>
        </p:nvSpPr>
        <p:spPr>
          <a:xfrm>
            <a:off x="506627" y="4524094"/>
            <a:ext cx="9728886" cy="646331"/>
          </a:xfrm>
          <a:prstGeom prst="rect">
            <a:avLst/>
          </a:prstGeom>
          <a:noFill/>
        </p:spPr>
        <p:txBody>
          <a:bodyPr wrap="square">
            <a:spAutoFit/>
          </a:bodyPr>
          <a:lstStyle/>
          <a:p>
            <a:r>
              <a:rPr lang="hr-HR" sz="1800" dirty="0">
                <a:solidFill>
                  <a:schemeClr val="bg1">
                    <a:lumMod val="95000"/>
                  </a:schemeClr>
                </a:solidFill>
              </a:rPr>
              <a:t>Marta Mileusnić</a:t>
            </a:r>
          </a:p>
          <a:p>
            <a:r>
              <a:rPr lang="hr-HR" sz="1800" dirty="0">
                <a:solidFill>
                  <a:schemeClr val="bg1">
                    <a:lumMod val="95000"/>
                  </a:schemeClr>
                </a:solidFill>
              </a:rPr>
              <a:t>Zagreb, 12.11.2024</a:t>
            </a:r>
            <a:endParaRPr lang="hr-HR" dirty="0">
              <a:solidFill>
                <a:schemeClr val="bg1">
                  <a:lumMod val="95000"/>
                </a:schemeClr>
              </a:solidFill>
            </a:endParaRPr>
          </a:p>
        </p:txBody>
      </p:sp>
    </p:spTree>
    <p:extLst>
      <p:ext uri="{BB962C8B-B14F-4D97-AF65-F5344CB8AC3E}">
        <p14:creationId xmlns:p14="http://schemas.microsoft.com/office/powerpoint/2010/main" val="850245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03F3F42C-36D1-1839-F671-CA8398E31327}"/>
              </a:ext>
            </a:extLst>
          </p:cNvPr>
          <p:cNvSpPr>
            <a:spLocks noGrp="1"/>
          </p:cNvSpPr>
          <p:nvPr>
            <p:ph type="body" sz="quarter" idx="18"/>
          </p:nvPr>
        </p:nvSpPr>
        <p:spPr/>
        <p:txBody>
          <a:bodyPr/>
          <a:lstStyle/>
          <a:p>
            <a:pPr algn="l"/>
            <a:r>
              <a:rPr lang="hr-HR" sz="3200" b="1" i="0" u="none" strike="noStrike" baseline="0" dirty="0">
                <a:solidFill>
                  <a:srgbClr val="FF0000"/>
                </a:solidFill>
                <a:highlight>
                  <a:srgbClr val="FFFF00"/>
                </a:highlight>
                <a:latin typeface="Calibri" panose="020F0502020204030204" pitchFamily="34" charset="0"/>
              </a:rPr>
              <a:t>https://proslo.eu/news</a:t>
            </a:r>
          </a:p>
          <a:p>
            <a:pPr algn="l"/>
            <a:r>
              <a:rPr lang="en-US" sz="3200" i="0" u="none" strike="noStrike" baseline="0" dirty="0">
                <a:solidFill>
                  <a:srgbClr val="000000"/>
                </a:solidFill>
                <a:latin typeface="Calibri" panose="020F0502020204030204" pitchFamily="34" charset="0"/>
              </a:rPr>
              <a:t>15</a:t>
            </a:r>
            <a:r>
              <a:rPr lang="hr-HR" sz="3200" i="0" u="none" strike="noStrike" baseline="0" dirty="0">
                <a:solidFill>
                  <a:srgbClr val="000000"/>
                </a:solidFill>
                <a:latin typeface="Calibri" panose="020F0502020204030204" pitchFamily="34" charset="0"/>
              </a:rPr>
              <a:t>.</a:t>
            </a:r>
            <a:r>
              <a:rPr lang="en-US" sz="3200" i="0" u="none" strike="noStrike" baseline="0" dirty="0">
                <a:solidFill>
                  <a:srgbClr val="000000"/>
                </a:solidFill>
                <a:latin typeface="Calibri" panose="020F0502020204030204" pitchFamily="34" charset="0"/>
              </a:rPr>
              <a:t>10</a:t>
            </a:r>
            <a:r>
              <a:rPr lang="hr-HR" sz="3200" i="0" u="none" strike="noStrike" baseline="0" dirty="0">
                <a:solidFill>
                  <a:srgbClr val="000000"/>
                </a:solidFill>
                <a:latin typeface="Calibri" panose="020F0502020204030204" pitchFamily="34" charset="0"/>
              </a:rPr>
              <a:t>.</a:t>
            </a:r>
            <a:r>
              <a:rPr lang="en-US" sz="3200" i="0" u="none" strike="noStrike" baseline="0" dirty="0">
                <a:solidFill>
                  <a:srgbClr val="000000"/>
                </a:solidFill>
                <a:latin typeface="Calibri" panose="020F0502020204030204" pitchFamily="34" charset="0"/>
              </a:rPr>
              <a:t>2024</a:t>
            </a:r>
            <a:r>
              <a:rPr lang="hr-HR" sz="3200" i="0" u="none" strike="noStrike" baseline="0" dirty="0">
                <a:solidFill>
                  <a:srgbClr val="000000"/>
                </a:solidFill>
                <a:latin typeface="Calibri" panose="020F0502020204030204" pitchFamily="34" charset="0"/>
              </a:rPr>
              <a:t>.</a:t>
            </a:r>
            <a:r>
              <a:rPr lang="en-US" sz="3200" i="0" u="none" strike="noStrike" baseline="0" dirty="0">
                <a:solidFill>
                  <a:srgbClr val="000000"/>
                </a:solidFill>
                <a:latin typeface="Calibri" panose="020F0502020204030204" pitchFamily="34" charset="0"/>
              </a:rPr>
              <a:t> </a:t>
            </a:r>
            <a:r>
              <a:rPr lang="hr-HR" sz="3200" i="0" u="none" strike="noStrike" baseline="0" dirty="0">
                <a:solidFill>
                  <a:srgbClr val="000000"/>
                </a:solidFill>
                <a:latin typeface="Calibri" panose="020F0502020204030204" pitchFamily="34" charset="0"/>
              </a:rPr>
              <a:t>do</a:t>
            </a:r>
            <a:r>
              <a:rPr lang="en-US" sz="3200" i="0" u="none" strike="noStrike" baseline="0" dirty="0">
                <a:solidFill>
                  <a:srgbClr val="000000"/>
                </a:solidFill>
                <a:latin typeface="Calibri" panose="020F0502020204030204" pitchFamily="34" charset="0"/>
              </a:rPr>
              <a:t> 15</a:t>
            </a:r>
            <a:r>
              <a:rPr lang="hr-HR" sz="3200" i="0" u="none" strike="noStrike" baseline="0" dirty="0">
                <a:solidFill>
                  <a:srgbClr val="000000"/>
                </a:solidFill>
                <a:latin typeface="Calibri" panose="020F0502020204030204" pitchFamily="34" charset="0"/>
              </a:rPr>
              <a:t>.</a:t>
            </a:r>
            <a:r>
              <a:rPr lang="en-US" sz="3200" i="0" u="none" strike="noStrike" baseline="0" dirty="0">
                <a:solidFill>
                  <a:srgbClr val="000000"/>
                </a:solidFill>
                <a:latin typeface="Calibri" panose="020F0502020204030204" pitchFamily="34" charset="0"/>
              </a:rPr>
              <a:t>12</a:t>
            </a:r>
            <a:r>
              <a:rPr lang="hr-HR" sz="3200" i="0" u="none" strike="noStrike" baseline="0" dirty="0">
                <a:solidFill>
                  <a:srgbClr val="000000"/>
                </a:solidFill>
                <a:latin typeface="Calibri" panose="020F0502020204030204" pitchFamily="34" charset="0"/>
              </a:rPr>
              <a:t>.</a:t>
            </a:r>
            <a:r>
              <a:rPr lang="en-US" sz="3200" i="0" u="none" strike="noStrike" baseline="0" dirty="0">
                <a:solidFill>
                  <a:srgbClr val="000000"/>
                </a:solidFill>
                <a:latin typeface="Calibri" panose="020F0502020204030204" pitchFamily="34" charset="0"/>
              </a:rPr>
              <a:t>2024</a:t>
            </a:r>
            <a:r>
              <a:rPr lang="hr-HR" sz="3200" i="0" u="none" strike="noStrike" baseline="0" dirty="0">
                <a:solidFill>
                  <a:srgbClr val="000000"/>
                </a:solidFill>
                <a:latin typeface="Calibri" panose="020F0502020204030204" pitchFamily="34" charset="0"/>
              </a:rPr>
              <a:t>.</a:t>
            </a:r>
          </a:p>
          <a:p>
            <a:pPr algn="l"/>
            <a:r>
              <a:rPr lang="hr-HR" sz="3200" dirty="0">
                <a:solidFill>
                  <a:srgbClr val="000000"/>
                </a:solidFill>
                <a:latin typeface="Calibri" panose="020F0502020204030204" pitchFamily="34" charset="0"/>
              </a:rPr>
              <a:t>- Nakon toga slijedi potpisivanje ugovora</a:t>
            </a:r>
            <a:endParaRPr lang="hr-HR" sz="3200" i="0" u="none" strike="noStrike" baseline="0" dirty="0">
              <a:solidFill>
                <a:srgbClr val="000000"/>
              </a:solidFill>
              <a:latin typeface="Calibri" panose="020F0502020204030204" pitchFamily="34" charset="0"/>
            </a:endParaRPr>
          </a:p>
          <a:p>
            <a:pPr algn="l"/>
            <a:endParaRPr lang="hr-HR" sz="1800" b="1" dirty="0">
              <a:solidFill>
                <a:srgbClr val="000000"/>
              </a:solidFill>
              <a:latin typeface="Calibri" panose="020F0502020204030204" pitchFamily="34" charset="0"/>
            </a:endParaRPr>
          </a:p>
          <a:p>
            <a:pPr algn="l"/>
            <a:endParaRPr lang="hr-HR" sz="1800" b="1" dirty="0">
              <a:solidFill>
                <a:srgbClr val="000000"/>
              </a:solidFill>
              <a:latin typeface="Calibri" panose="020F0502020204030204" pitchFamily="34" charset="0"/>
            </a:endParaRPr>
          </a:p>
          <a:p>
            <a:pPr algn="l"/>
            <a:endParaRPr lang="hr-HR" dirty="0"/>
          </a:p>
        </p:txBody>
      </p:sp>
      <p:sp>
        <p:nvSpPr>
          <p:cNvPr id="3" name="Naslov 2">
            <a:extLst>
              <a:ext uri="{FF2B5EF4-FFF2-40B4-BE49-F238E27FC236}">
                <a16:creationId xmlns:a16="http://schemas.microsoft.com/office/drawing/2014/main" id="{8AE4BED5-9738-B29C-EB79-00927F7DFC6B}"/>
              </a:ext>
            </a:extLst>
          </p:cNvPr>
          <p:cNvSpPr>
            <a:spLocks noGrp="1"/>
          </p:cNvSpPr>
          <p:nvPr>
            <p:ph type="title"/>
          </p:nvPr>
        </p:nvSpPr>
        <p:spPr/>
        <p:txBody>
          <a:bodyPr/>
          <a:lstStyle/>
          <a:p>
            <a:r>
              <a:rPr lang="hr-HR" dirty="0"/>
              <a:t>PRIJAVA ZA ŠKOLU</a:t>
            </a:r>
          </a:p>
        </p:txBody>
      </p:sp>
      <p:sp>
        <p:nvSpPr>
          <p:cNvPr id="4" name="Rezervirano mjesto broja slajda 3">
            <a:extLst>
              <a:ext uri="{FF2B5EF4-FFF2-40B4-BE49-F238E27FC236}">
                <a16:creationId xmlns:a16="http://schemas.microsoft.com/office/drawing/2014/main" id="{01D95AB2-D093-717E-63B8-08C6E93F3409}"/>
              </a:ext>
            </a:extLst>
          </p:cNvPr>
          <p:cNvSpPr>
            <a:spLocks noGrp="1"/>
          </p:cNvSpPr>
          <p:nvPr>
            <p:ph type="sldNum" sz="quarter" idx="19"/>
          </p:nvPr>
        </p:nvSpPr>
        <p:spPr/>
        <p:txBody>
          <a:bodyPr/>
          <a:lstStyle/>
          <a:p>
            <a:fld id="{28A3D32B-9EE4-634E-8394-5B7C42BAEC12}" type="slidenum">
              <a:rPr lang="en-US" smtClean="0"/>
              <a:t>10</a:t>
            </a:fld>
            <a:endParaRPr lang="en-US" dirty="0"/>
          </a:p>
        </p:txBody>
      </p:sp>
    </p:spTree>
    <p:extLst>
      <p:ext uri="{BB962C8B-B14F-4D97-AF65-F5344CB8AC3E}">
        <p14:creationId xmlns:p14="http://schemas.microsoft.com/office/powerpoint/2010/main" val="241806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ED1F4-0BC2-2143-82C5-2B755F25EFD9}"/>
              </a:ext>
            </a:extLst>
          </p:cNvPr>
          <p:cNvSpPr>
            <a:spLocks noGrp="1"/>
          </p:cNvSpPr>
          <p:nvPr>
            <p:ph type="sldNum" sz="quarter" idx="10"/>
          </p:nvPr>
        </p:nvSpPr>
        <p:spPr/>
        <p:txBody>
          <a:bodyPr/>
          <a:lstStyle/>
          <a:p>
            <a:fld id="{28A3D32B-9EE4-634E-8394-5B7C42BAEC12}" type="slidenum">
              <a:rPr lang="en-US" smtClean="0"/>
              <a:pPr/>
              <a:t>11</a:t>
            </a:fld>
            <a:endParaRPr lang="en-US"/>
          </a:p>
        </p:txBody>
      </p:sp>
    </p:spTree>
    <p:extLst>
      <p:ext uri="{BB962C8B-B14F-4D97-AF65-F5344CB8AC3E}">
        <p14:creationId xmlns:p14="http://schemas.microsoft.com/office/powerpoint/2010/main" val="155870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213BF929-BF48-C991-3B64-EE47CA7E8A93}"/>
              </a:ext>
            </a:extLst>
          </p:cNvPr>
          <p:cNvSpPr>
            <a:spLocks noGrp="1"/>
          </p:cNvSpPr>
          <p:nvPr>
            <p:ph type="title"/>
          </p:nvPr>
        </p:nvSpPr>
        <p:spPr/>
        <p:txBody>
          <a:bodyPr/>
          <a:lstStyle/>
          <a:p>
            <a:endParaRPr lang="hr-HR"/>
          </a:p>
        </p:txBody>
      </p:sp>
      <p:sp>
        <p:nvSpPr>
          <p:cNvPr id="4" name="Rezervirano mjesto broja slajda 3">
            <a:extLst>
              <a:ext uri="{FF2B5EF4-FFF2-40B4-BE49-F238E27FC236}">
                <a16:creationId xmlns:a16="http://schemas.microsoft.com/office/drawing/2014/main" id="{2F79C7AD-BDB8-C1D2-4541-44B4395AC6A8}"/>
              </a:ext>
            </a:extLst>
          </p:cNvPr>
          <p:cNvSpPr>
            <a:spLocks noGrp="1"/>
          </p:cNvSpPr>
          <p:nvPr>
            <p:ph type="sldNum" sz="quarter" idx="19"/>
          </p:nvPr>
        </p:nvSpPr>
        <p:spPr/>
        <p:txBody>
          <a:bodyPr/>
          <a:lstStyle/>
          <a:p>
            <a:fld id="{28A3D32B-9EE4-634E-8394-5B7C42BAEC12}" type="slidenum">
              <a:rPr lang="en-US" smtClean="0"/>
              <a:t>2</a:t>
            </a:fld>
            <a:endParaRPr lang="en-US" dirty="0"/>
          </a:p>
        </p:txBody>
      </p:sp>
      <p:sp>
        <p:nvSpPr>
          <p:cNvPr id="5" name="Rectangle 1">
            <a:extLst>
              <a:ext uri="{FF2B5EF4-FFF2-40B4-BE49-F238E27FC236}">
                <a16:creationId xmlns:a16="http://schemas.microsoft.com/office/drawing/2014/main" id="{7D90F9E8-68F8-0930-EF0E-47BDC9F3720D}"/>
              </a:ext>
            </a:extLst>
          </p:cNvPr>
          <p:cNvSpPr>
            <a:spLocks noGrp="1" noChangeArrowheads="1"/>
          </p:cNvSpPr>
          <p:nvPr>
            <p:ph type="body" sz="quarter" idx="18"/>
          </p:nvPr>
        </p:nvSpPr>
        <p:spPr bwMode="auto">
          <a:xfrm>
            <a:off x="434142" y="1081173"/>
            <a:ext cx="1141705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lnSpc>
                <a:spcPct val="100000"/>
              </a:lnSpc>
              <a:spcBef>
                <a:spcPct val="0"/>
              </a:spcBef>
              <a:spcAft>
                <a:spcPct val="0"/>
              </a:spcAft>
              <a:buClrTx/>
              <a:buSzTx/>
              <a:buFont typeface="Wingdings" panose="05000000000000000000" pitchFamily="2" charset="2"/>
              <a:buChar char="Ø"/>
            </a:pPr>
            <a:r>
              <a:rPr kumimoji="0" lang="sr-Latn-RS" altLang="sr-Latn-RS" sz="1800" b="1" i="0" u="none" strike="noStrike" cap="none" normalizeH="0" baseline="0" dirty="0">
                <a:ln>
                  <a:noFill/>
                </a:ln>
                <a:solidFill>
                  <a:schemeClr val="tx1"/>
                </a:solidFill>
                <a:effectLst/>
                <a:latin typeface="Arial" panose="020B0604020202020204" pitchFamily="34" charset="0"/>
              </a:rPr>
              <a:t>Kontekst: </a:t>
            </a:r>
            <a:r>
              <a:rPr kumimoji="0" lang="sr-Latn-RS" altLang="sr-Latn-RS" sz="1800" b="0" i="0" u="none" strike="noStrike" cap="none" normalizeH="0" baseline="0" dirty="0">
                <a:ln>
                  <a:noFill/>
                </a:ln>
                <a:solidFill>
                  <a:schemeClr val="tx1"/>
                </a:solidFill>
                <a:effectLst/>
                <a:latin typeface="Arial" panose="020B0604020202020204" pitchFamily="34" charset="0"/>
              </a:rPr>
              <a:t>Industrija sirovina (i ostale industrije, projekti i  suočava se s velikim protivljenjem javnosti zbog čestih </a:t>
            </a:r>
            <a:r>
              <a:rPr kumimoji="0" lang="sr-Latn-RS" altLang="sr-Latn-RS" sz="1800" b="0" i="0" u="none" strike="noStrike" cap="none" normalizeH="0" baseline="0" dirty="0" err="1">
                <a:ln>
                  <a:noFill/>
                </a:ln>
                <a:solidFill>
                  <a:schemeClr val="tx1"/>
                </a:solidFill>
                <a:effectLst/>
                <a:latin typeface="Arial" panose="020B0604020202020204" pitchFamily="34" charset="0"/>
              </a:rPr>
              <a:t>primjera</a:t>
            </a:r>
            <a:r>
              <a:rPr kumimoji="0" lang="sr-Latn-RS" altLang="sr-Latn-RS" sz="1800" b="0" i="0" u="none" strike="noStrike" cap="none" normalizeH="0" baseline="0" dirty="0">
                <a:ln>
                  <a:noFill/>
                </a:ln>
                <a:solidFill>
                  <a:schemeClr val="tx1"/>
                </a:solidFill>
                <a:effectLst/>
                <a:latin typeface="Arial" panose="020B0604020202020204" pitchFamily="34" charset="0"/>
              </a:rPr>
              <a:t> ekoloških problema i etičkih pitanja</a:t>
            </a:r>
          </a:p>
          <a:p>
            <a:pPr marL="285750" indent="-285750" eaLnBrk="0" fontAlgn="base" hangingPunct="0">
              <a:lnSpc>
                <a:spcPct val="100000"/>
              </a:lnSpc>
              <a:spcBef>
                <a:spcPct val="0"/>
              </a:spcBef>
              <a:spcAft>
                <a:spcPct val="0"/>
              </a:spcAft>
              <a:buClrTx/>
              <a:buSzTx/>
              <a:buFont typeface="Wingdings" panose="05000000000000000000" pitchFamily="2" charset="2"/>
              <a:buChar char="Ø"/>
            </a:pPr>
            <a:endParaRPr kumimoji="0" lang="sr-Latn-RS" altLang="sr-Latn-R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sr-Latn-RS" altLang="sr-Latn-RS" sz="1800" b="1" i="0" u="none" strike="noStrike" cap="none" normalizeH="0" baseline="0" dirty="0">
                <a:ln>
                  <a:noFill/>
                </a:ln>
                <a:solidFill>
                  <a:schemeClr val="tx1"/>
                </a:solidFill>
                <a:effectLst/>
                <a:latin typeface="Arial" panose="020B0604020202020204" pitchFamily="34" charset="0"/>
              </a:rPr>
              <a:t>Cilj</a:t>
            </a:r>
            <a:r>
              <a:rPr kumimoji="0" lang="sr-Latn-RS" altLang="sr-Latn-RS" sz="1800" b="0" i="0" u="none" strike="noStrike" cap="none" normalizeH="0" baseline="0" dirty="0">
                <a:ln>
                  <a:noFill/>
                </a:ln>
                <a:solidFill>
                  <a:schemeClr val="tx1"/>
                </a:solidFill>
                <a:effectLst/>
                <a:latin typeface="Arial" panose="020B0604020202020204" pitchFamily="34" charset="0"/>
              </a:rPr>
              <a:t>: </a:t>
            </a:r>
            <a:r>
              <a:rPr lang="sr-Latn-RS" altLang="sr-Latn-RS" sz="1800" dirty="0">
                <a:latin typeface="Arial" panose="020B0604020202020204" pitchFamily="34" charset="0"/>
              </a:rPr>
              <a:t>Nadoknaditi n</a:t>
            </a:r>
            <a:r>
              <a:rPr kumimoji="0" lang="sr-Latn-RS" altLang="sr-Latn-RS" sz="1800" b="0" i="0" u="none" strike="noStrike" cap="none" normalizeH="0" baseline="0" dirty="0">
                <a:ln>
                  <a:noFill/>
                </a:ln>
                <a:solidFill>
                  <a:schemeClr val="tx1"/>
                </a:solidFill>
                <a:effectLst/>
                <a:latin typeface="Arial" panose="020B0604020202020204" pitchFamily="34" charset="0"/>
              </a:rPr>
              <a:t>edostatak osoba koje su obučene za SLO</a:t>
            </a:r>
            <a:r>
              <a:rPr lang="sr-Latn-RS" altLang="sr-Latn-RS" sz="1800" dirty="0">
                <a:latin typeface="Arial" panose="020B0604020202020204" pitchFamily="34" charset="0"/>
              </a:rPr>
              <a:t> – obučiti </a:t>
            </a:r>
            <a:r>
              <a:rPr kumimoji="0" lang="sr-Latn-RS" altLang="sr-Latn-RS" sz="1800" b="0" i="0" u="none" strike="noStrike" cap="none" normalizeH="0" baseline="0" dirty="0" err="1">
                <a:ln>
                  <a:noFill/>
                </a:ln>
                <a:solidFill>
                  <a:schemeClr val="tx1"/>
                </a:solidFill>
                <a:effectLst/>
                <a:latin typeface="Arial" panose="020B0604020202020204" pitchFamily="34" charset="0"/>
              </a:rPr>
              <a:t>doktorande</a:t>
            </a:r>
            <a:r>
              <a:rPr kumimoji="0" lang="sr-Latn-RS" altLang="sr-Latn-RS" sz="1800" b="0" i="0" u="none" strike="noStrike" cap="none" normalizeH="0" baseline="0" dirty="0">
                <a:ln>
                  <a:noFill/>
                </a:ln>
                <a:solidFill>
                  <a:schemeClr val="tx1"/>
                </a:solidFill>
                <a:effectLst/>
                <a:latin typeface="Arial" panose="020B0604020202020204" pitchFamily="34" charset="0"/>
              </a:rPr>
              <a:t> da budu stručni u upravljanju SLO procesima i koji mogu </a:t>
            </a:r>
            <a:r>
              <a:rPr kumimoji="0" lang="sr-Latn-RS" altLang="sr-Latn-RS" sz="1800" b="0" i="0" u="none" strike="noStrike" cap="none" normalizeH="0" baseline="0" dirty="0" err="1">
                <a:ln>
                  <a:noFill/>
                </a:ln>
                <a:solidFill>
                  <a:schemeClr val="tx1"/>
                </a:solidFill>
                <a:effectLst/>
                <a:latin typeface="Arial" panose="020B0604020202020204" pitchFamily="34" charset="0"/>
              </a:rPr>
              <a:t>dijelovati</a:t>
            </a:r>
            <a:r>
              <a:rPr kumimoji="0" lang="sr-Latn-RS" altLang="sr-Latn-RS" sz="1800" b="0" i="0" u="none" strike="noStrike" cap="none" normalizeH="0" baseline="0" dirty="0">
                <a:ln>
                  <a:noFill/>
                </a:ln>
                <a:solidFill>
                  <a:schemeClr val="tx1"/>
                </a:solidFill>
                <a:effectLst/>
                <a:latin typeface="Arial" panose="020B0604020202020204" pitchFamily="34" charset="0"/>
              </a:rPr>
              <a:t> kao ambasadori industrije sirovina. Poboljšati javnu percepciju industrije, unapređenje industrijskih praksi i doprinos održivom razvoju.</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sr-Latn-RS" altLang="sr-Latn-R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sr-Latn-RS" altLang="sr-Latn-RS" sz="1800" b="1" i="0" u="none" strike="noStrike" cap="none" normalizeH="0" baseline="0" dirty="0">
                <a:ln>
                  <a:noFill/>
                </a:ln>
                <a:solidFill>
                  <a:schemeClr val="tx1"/>
                </a:solidFill>
                <a:effectLst/>
                <a:latin typeface="Arial" panose="020B0604020202020204" pitchFamily="34" charset="0"/>
              </a:rPr>
              <a:t>Pristup</a:t>
            </a:r>
            <a:r>
              <a:rPr kumimoji="0" lang="sr-Latn-RS" altLang="sr-Latn-RS" sz="1800" b="0" i="0" u="none" strike="noStrike" cap="none" normalizeH="0" baseline="0" dirty="0">
                <a:ln>
                  <a:noFill/>
                </a:ln>
                <a:solidFill>
                  <a:schemeClr val="tx1"/>
                </a:solidFill>
                <a:effectLst/>
                <a:latin typeface="Arial" panose="020B0604020202020204" pitchFamily="34" charset="0"/>
              </a:rPr>
              <a:t>: Specijalizirani doktorski program za buduće lidere u industriji sirovina (i šire)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sr-Latn-RS" altLang="sr-Latn-R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sr-Latn-RS" altLang="sr-Latn-RS" sz="1800" b="1" i="0" u="none" strike="noStrike" cap="none" normalizeH="0" baseline="0" dirty="0">
                <a:ln>
                  <a:noFill/>
                </a:ln>
                <a:solidFill>
                  <a:schemeClr val="tx1"/>
                </a:solidFill>
                <a:effectLst/>
                <a:latin typeface="Arial" panose="020B0604020202020204" pitchFamily="34" charset="0"/>
              </a:rPr>
              <a:t>Fokus</a:t>
            </a:r>
            <a:r>
              <a:rPr kumimoji="0" lang="sr-Latn-RS" altLang="sr-Latn-RS" sz="1800" b="0" i="0" u="none" strike="noStrike" cap="none" normalizeH="0" baseline="0" dirty="0">
                <a:ln>
                  <a:noFill/>
                </a:ln>
                <a:solidFill>
                  <a:schemeClr val="tx1"/>
                </a:solidFill>
                <a:effectLst/>
                <a:latin typeface="Arial" panose="020B0604020202020204" pitchFamily="34" charset="0"/>
              </a:rPr>
              <a:t>: Upravljanje društvenim, etičkim i okolišnim izazovima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sr-Latn-RS" altLang="sr-Latn-R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sr-Latn-RS" altLang="sr-Latn-RS" sz="1800" b="1" i="0" u="none" strike="noStrike" cap="none" normalizeH="0" baseline="0" dirty="0">
                <a:ln>
                  <a:noFill/>
                </a:ln>
                <a:solidFill>
                  <a:schemeClr val="tx1"/>
                </a:solidFill>
                <a:effectLst/>
                <a:latin typeface="Arial" panose="020B0604020202020204" pitchFamily="34" charset="0"/>
              </a:rPr>
              <a:t>Organizacija</a:t>
            </a:r>
            <a:r>
              <a:rPr kumimoji="0" lang="sr-Latn-RS" altLang="sr-Latn-RS" sz="1800" b="0" i="0" u="none" strike="noStrike" cap="none" normalizeH="0" baseline="0" dirty="0">
                <a:ln>
                  <a:noFill/>
                </a:ln>
                <a:solidFill>
                  <a:schemeClr val="tx1"/>
                </a:solidFill>
                <a:effectLst/>
                <a:latin typeface="Arial" panose="020B0604020202020204" pitchFamily="34" charset="0"/>
              </a:rPr>
              <a:t>: Kombinacija </a:t>
            </a:r>
            <a:r>
              <a:rPr kumimoji="0" lang="sr-Latn-RS" altLang="sr-Latn-RS" sz="1800" b="0" i="0" u="none" strike="noStrike" cap="none" normalizeH="0" baseline="0" dirty="0" err="1">
                <a:ln>
                  <a:noFill/>
                </a:ln>
                <a:solidFill>
                  <a:schemeClr val="tx1"/>
                </a:solidFill>
                <a:effectLst/>
                <a:latin typeface="Arial" panose="020B0604020202020204" pitchFamily="34" charset="0"/>
              </a:rPr>
              <a:t>online</a:t>
            </a:r>
            <a:r>
              <a:rPr kumimoji="0" lang="sr-Latn-RS" altLang="sr-Latn-RS" sz="1800" b="0" i="0" u="none" strike="noStrike" cap="none" normalizeH="0" baseline="0" dirty="0">
                <a:ln>
                  <a:noFill/>
                </a:ln>
                <a:solidFill>
                  <a:schemeClr val="tx1"/>
                </a:solidFill>
                <a:effectLst/>
                <a:latin typeface="Arial" panose="020B0604020202020204" pitchFamily="34" charset="0"/>
              </a:rPr>
              <a:t> i </a:t>
            </a:r>
            <a:r>
              <a:rPr kumimoji="0" lang="sr-Latn-RS" altLang="sr-Latn-RS" sz="1800" b="0" i="0" u="none" strike="noStrike" cap="none" normalizeH="0" baseline="0" dirty="0" err="1">
                <a:ln>
                  <a:noFill/>
                </a:ln>
                <a:solidFill>
                  <a:schemeClr val="tx1"/>
                </a:solidFill>
                <a:effectLst/>
                <a:latin typeface="Arial" panose="020B0604020202020204" pitchFamily="34" charset="0"/>
              </a:rPr>
              <a:t>onsite</a:t>
            </a:r>
            <a:r>
              <a:rPr kumimoji="0" lang="sr-Latn-RS" altLang="sr-Latn-RS" sz="1800" b="0" i="0" u="none" strike="noStrike" cap="none" normalizeH="0" baseline="0" dirty="0">
                <a:ln>
                  <a:noFill/>
                </a:ln>
                <a:solidFill>
                  <a:schemeClr val="tx1"/>
                </a:solidFill>
                <a:effectLst/>
                <a:latin typeface="Arial" panose="020B0604020202020204" pitchFamily="34" charset="0"/>
              </a:rPr>
              <a:t> radionica, "</a:t>
            </a:r>
            <a:r>
              <a:rPr kumimoji="0" lang="sr-Latn-RS" altLang="sr-Latn-RS" sz="1800" b="0" i="0" u="none" strike="noStrike" cap="none" normalizeH="0" baseline="0" dirty="0" err="1">
                <a:ln>
                  <a:noFill/>
                </a:ln>
                <a:solidFill>
                  <a:schemeClr val="tx1"/>
                </a:solidFill>
                <a:effectLst/>
                <a:latin typeface="Arial" panose="020B0604020202020204" pitchFamily="34" charset="0"/>
              </a:rPr>
              <a:t>real-life</a:t>
            </a:r>
            <a:r>
              <a:rPr kumimoji="0" lang="sr-Latn-RS" altLang="sr-Latn-RS" sz="1800" b="0" i="0" u="none" strike="noStrike" cap="none" normalizeH="0" baseline="0" dirty="0">
                <a:ln>
                  <a:noFill/>
                </a:ln>
                <a:solidFill>
                  <a:schemeClr val="tx1"/>
                </a:solidFill>
                <a:effectLst/>
                <a:latin typeface="Arial" panose="020B0604020202020204" pitchFamily="34" charset="0"/>
              </a:rPr>
              <a:t>" studije slučaja, rad u timovima</a:t>
            </a:r>
          </a:p>
        </p:txBody>
      </p:sp>
    </p:spTree>
    <p:extLst>
      <p:ext uri="{BB962C8B-B14F-4D97-AF65-F5344CB8AC3E}">
        <p14:creationId xmlns:p14="http://schemas.microsoft.com/office/powerpoint/2010/main" val="181318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C8631D52-AC3E-050E-DDE3-96C21F2DBD44}"/>
              </a:ext>
            </a:extLst>
          </p:cNvPr>
          <p:cNvSpPr>
            <a:spLocks noGrp="1"/>
          </p:cNvSpPr>
          <p:nvPr>
            <p:ph type="body" sz="quarter" idx="18"/>
          </p:nvPr>
        </p:nvSpPr>
        <p:spPr/>
        <p:txBody>
          <a:bodyPr>
            <a:normAutofit fontScale="77500" lnSpcReduction="20000"/>
          </a:bodyPr>
          <a:lstStyle/>
          <a:p>
            <a:r>
              <a:rPr lang="hr-HR" b="1" dirty="0"/>
              <a:t>Visokoškolske institucije:</a:t>
            </a:r>
          </a:p>
          <a:p>
            <a:pPr marL="742950" lvl="1" indent="-285750">
              <a:buFont typeface="Arial" panose="020B0604020202020204" pitchFamily="34" charset="0"/>
              <a:buChar char="•"/>
            </a:pPr>
            <a:r>
              <a:rPr lang="hr-HR" dirty="0"/>
              <a:t>AGH University of Science and Technology</a:t>
            </a:r>
          </a:p>
          <a:p>
            <a:pPr marL="742950" lvl="1" indent="-285750">
              <a:buFont typeface="Arial" panose="020B0604020202020204" pitchFamily="34" charset="0"/>
              <a:buChar char="•"/>
            </a:pPr>
            <a:r>
              <a:rPr lang="hr-HR" dirty="0" err="1"/>
              <a:t>Luleå</a:t>
            </a:r>
            <a:r>
              <a:rPr lang="hr-HR" dirty="0"/>
              <a:t> University of Technology (LTU)</a:t>
            </a:r>
          </a:p>
          <a:p>
            <a:pPr marL="742950" lvl="1" indent="-285750">
              <a:buFont typeface="Arial" panose="020B0604020202020204" pitchFamily="34" charset="0"/>
              <a:buChar char="•"/>
            </a:pPr>
            <a:r>
              <a:rPr lang="hr-HR" dirty="0" err="1"/>
              <a:t>Montanuniversität</a:t>
            </a:r>
            <a:r>
              <a:rPr lang="hr-HR" dirty="0"/>
              <a:t> </a:t>
            </a:r>
            <a:r>
              <a:rPr lang="hr-HR" dirty="0" err="1"/>
              <a:t>Leoben</a:t>
            </a:r>
            <a:r>
              <a:rPr lang="hr-HR" dirty="0"/>
              <a:t> (MUL)</a:t>
            </a:r>
          </a:p>
          <a:p>
            <a:pPr marL="742950" lvl="1" indent="-285750">
              <a:buFont typeface="Arial" panose="020B0604020202020204" pitchFamily="34" charset="0"/>
              <a:buChar char="•"/>
            </a:pPr>
            <a:r>
              <a:rPr lang="hr-HR" dirty="0"/>
              <a:t>NTUA (National </a:t>
            </a:r>
            <a:r>
              <a:rPr lang="hr-HR" dirty="0" err="1"/>
              <a:t>Technical</a:t>
            </a:r>
            <a:r>
              <a:rPr lang="hr-HR" dirty="0"/>
              <a:t> University of </a:t>
            </a:r>
            <a:r>
              <a:rPr lang="hr-HR" dirty="0" err="1"/>
              <a:t>Athens</a:t>
            </a:r>
            <a:r>
              <a:rPr lang="hr-HR" dirty="0"/>
              <a:t>)</a:t>
            </a:r>
          </a:p>
          <a:p>
            <a:pPr marL="742950" lvl="1" indent="-285750">
              <a:buFont typeface="Arial" panose="020B0604020202020204" pitchFamily="34" charset="0"/>
              <a:buChar char="•"/>
            </a:pPr>
            <a:r>
              <a:rPr lang="hr-HR" dirty="0"/>
              <a:t>Graz University of Technology (TU Graz)</a:t>
            </a:r>
          </a:p>
          <a:p>
            <a:pPr marL="742950" lvl="1" indent="-285750">
              <a:buFont typeface="Arial" panose="020B0604020202020204" pitchFamily="34" charset="0"/>
              <a:buChar char="•"/>
            </a:pPr>
            <a:r>
              <a:rPr lang="hr-HR" dirty="0"/>
              <a:t>TUBAF (</a:t>
            </a:r>
            <a:r>
              <a:rPr lang="hr-HR" dirty="0" err="1"/>
              <a:t>Technische</a:t>
            </a:r>
            <a:r>
              <a:rPr lang="hr-HR" dirty="0"/>
              <a:t> Universität </a:t>
            </a:r>
            <a:r>
              <a:rPr lang="hr-HR" dirty="0" err="1"/>
              <a:t>Bergakademie</a:t>
            </a:r>
            <a:r>
              <a:rPr lang="hr-HR" dirty="0"/>
              <a:t> </a:t>
            </a:r>
            <a:r>
              <a:rPr lang="hr-HR" dirty="0" err="1"/>
              <a:t>Freiberg</a:t>
            </a:r>
            <a:r>
              <a:rPr lang="hr-HR" dirty="0"/>
              <a:t>)</a:t>
            </a:r>
          </a:p>
          <a:p>
            <a:pPr marL="742950" lvl="1" indent="-285750">
              <a:buFont typeface="Arial" panose="020B0604020202020204" pitchFamily="34" charset="0"/>
              <a:buChar char="•"/>
            </a:pPr>
            <a:r>
              <a:rPr lang="hr-HR" dirty="0" err="1"/>
              <a:t>Universidad</a:t>
            </a:r>
            <a:r>
              <a:rPr lang="hr-HR" dirty="0"/>
              <a:t> </a:t>
            </a:r>
            <a:r>
              <a:rPr lang="hr-HR" dirty="0" err="1"/>
              <a:t>Politecnica</a:t>
            </a:r>
            <a:r>
              <a:rPr lang="hr-HR" dirty="0"/>
              <a:t> de Madrid (UPM)</a:t>
            </a:r>
          </a:p>
          <a:p>
            <a:pPr marL="742950" lvl="1" indent="-285750">
              <a:buFont typeface="Arial" panose="020B0604020202020204" pitchFamily="34" charset="0"/>
              <a:buChar char="•"/>
            </a:pPr>
            <a:r>
              <a:rPr lang="hr-HR" dirty="0"/>
              <a:t>University of Zagreb – </a:t>
            </a:r>
            <a:r>
              <a:rPr lang="hr-HR" dirty="0" err="1"/>
              <a:t>Faculty</a:t>
            </a:r>
            <a:r>
              <a:rPr lang="hr-HR" dirty="0"/>
              <a:t> of Mining, </a:t>
            </a:r>
            <a:r>
              <a:rPr lang="hr-HR" dirty="0" err="1"/>
              <a:t>Geology</a:t>
            </a:r>
            <a:r>
              <a:rPr lang="hr-HR" dirty="0"/>
              <a:t> and Petroleum </a:t>
            </a:r>
            <a:r>
              <a:rPr lang="hr-HR" dirty="0" err="1"/>
              <a:t>Engineering</a:t>
            </a:r>
            <a:r>
              <a:rPr lang="hr-HR" dirty="0"/>
              <a:t> (UNIZG-RGNF)</a:t>
            </a:r>
          </a:p>
          <a:p>
            <a:r>
              <a:rPr lang="hr-HR" b="1" dirty="0"/>
              <a:t>Rudarske kompanije</a:t>
            </a:r>
            <a:r>
              <a:rPr lang="hr-HR" dirty="0"/>
              <a:t>:</a:t>
            </a:r>
          </a:p>
          <a:p>
            <a:pPr marL="742950" lvl="1" indent="-285750">
              <a:buFont typeface="Arial" panose="020B0604020202020204" pitchFamily="34" charset="0"/>
              <a:buChar char="•"/>
            </a:pPr>
            <a:r>
              <a:rPr lang="hr-HR" dirty="0"/>
              <a:t>HELLAS GOLD S.A.</a:t>
            </a:r>
          </a:p>
          <a:p>
            <a:pPr marL="742950" lvl="1" indent="-285750">
              <a:buFont typeface="Arial" panose="020B0604020202020204" pitchFamily="34" charset="0"/>
              <a:buChar char="•"/>
            </a:pPr>
            <a:r>
              <a:rPr lang="hr-HR" dirty="0"/>
              <a:t>Adriatic </a:t>
            </a:r>
            <a:r>
              <a:rPr lang="hr-HR" dirty="0" err="1"/>
              <a:t>Metals</a:t>
            </a:r>
            <a:endParaRPr lang="hr-HR" dirty="0"/>
          </a:p>
          <a:p>
            <a:r>
              <a:rPr lang="hr-HR" b="1" dirty="0"/>
              <a:t>Znanstvene institucije</a:t>
            </a:r>
            <a:r>
              <a:rPr lang="hr-HR" dirty="0"/>
              <a:t>:</a:t>
            </a:r>
          </a:p>
          <a:p>
            <a:pPr marL="742950" lvl="1" indent="-285750">
              <a:buFont typeface="Arial" panose="020B0604020202020204" pitchFamily="34" charset="0"/>
              <a:buChar char="•"/>
            </a:pPr>
            <a:r>
              <a:rPr lang="hr-HR" dirty="0"/>
              <a:t>Mineral and Energy </a:t>
            </a:r>
            <a:r>
              <a:rPr lang="hr-HR" dirty="0" err="1"/>
              <a:t>Economy</a:t>
            </a:r>
            <a:r>
              <a:rPr lang="hr-HR" dirty="0"/>
              <a:t> Research Institute of the </a:t>
            </a:r>
            <a:r>
              <a:rPr lang="hr-HR" dirty="0" err="1"/>
              <a:t>Polish</a:t>
            </a:r>
            <a:r>
              <a:rPr lang="hr-HR" dirty="0"/>
              <a:t> </a:t>
            </a:r>
            <a:r>
              <a:rPr lang="hr-HR" dirty="0" err="1"/>
              <a:t>Academy</a:t>
            </a:r>
            <a:r>
              <a:rPr lang="hr-HR" dirty="0"/>
              <a:t> of Sciences (MEERI)</a:t>
            </a:r>
          </a:p>
          <a:p>
            <a:endParaRPr lang="hr-HR" dirty="0"/>
          </a:p>
        </p:txBody>
      </p:sp>
      <p:sp>
        <p:nvSpPr>
          <p:cNvPr id="3" name="Naslov 2">
            <a:extLst>
              <a:ext uri="{FF2B5EF4-FFF2-40B4-BE49-F238E27FC236}">
                <a16:creationId xmlns:a16="http://schemas.microsoft.com/office/drawing/2014/main" id="{A9E50E8D-AC7D-D96C-681C-F142805EBB00}"/>
              </a:ext>
            </a:extLst>
          </p:cNvPr>
          <p:cNvSpPr>
            <a:spLocks noGrp="1"/>
          </p:cNvSpPr>
          <p:nvPr>
            <p:ph type="title"/>
          </p:nvPr>
        </p:nvSpPr>
        <p:spPr/>
        <p:txBody>
          <a:bodyPr>
            <a:normAutofit fontScale="90000"/>
          </a:bodyPr>
          <a:lstStyle/>
          <a:p>
            <a:r>
              <a:rPr lang="hr-HR" b="1" dirty="0"/>
              <a:t>Uključene institucije</a:t>
            </a:r>
            <a:br>
              <a:rPr lang="hr-HR" dirty="0"/>
            </a:br>
            <a:endParaRPr lang="hr-HR" dirty="0"/>
          </a:p>
        </p:txBody>
      </p:sp>
      <p:sp>
        <p:nvSpPr>
          <p:cNvPr id="4" name="Rezervirano mjesto broja slajda 3">
            <a:extLst>
              <a:ext uri="{FF2B5EF4-FFF2-40B4-BE49-F238E27FC236}">
                <a16:creationId xmlns:a16="http://schemas.microsoft.com/office/drawing/2014/main" id="{680BB99B-0E85-029E-221B-4F280189FFB7}"/>
              </a:ext>
            </a:extLst>
          </p:cNvPr>
          <p:cNvSpPr>
            <a:spLocks noGrp="1"/>
          </p:cNvSpPr>
          <p:nvPr>
            <p:ph type="sldNum" sz="quarter" idx="19"/>
          </p:nvPr>
        </p:nvSpPr>
        <p:spPr/>
        <p:txBody>
          <a:bodyPr/>
          <a:lstStyle/>
          <a:p>
            <a:fld id="{28A3D32B-9EE4-634E-8394-5B7C42BAEC12}" type="slidenum">
              <a:rPr lang="en-US" smtClean="0"/>
              <a:t>3</a:t>
            </a:fld>
            <a:endParaRPr lang="en-US" dirty="0"/>
          </a:p>
        </p:txBody>
      </p:sp>
    </p:spTree>
    <p:extLst>
      <p:ext uri="{BB962C8B-B14F-4D97-AF65-F5344CB8AC3E}">
        <p14:creationId xmlns:p14="http://schemas.microsoft.com/office/powerpoint/2010/main" val="371446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B2DF7A26-748C-B01E-300B-831B288E135E}"/>
              </a:ext>
            </a:extLst>
          </p:cNvPr>
          <p:cNvSpPr>
            <a:spLocks noGrp="1"/>
          </p:cNvSpPr>
          <p:nvPr>
            <p:ph type="body" sz="quarter" idx="18"/>
          </p:nvPr>
        </p:nvSpPr>
        <p:spPr>
          <a:xfrm>
            <a:off x="360000" y="938675"/>
            <a:ext cx="11510008" cy="4863313"/>
          </a:xfrm>
        </p:spPr>
        <p:txBody>
          <a:bodyPr>
            <a:normAutofit fontScale="70000" lnSpcReduction="20000"/>
          </a:bodyPr>
          <a:lstStyle/>
          <a:p>
            <a:r>
              <a:rPr lang="hr-HR" dirty="0"/>
              <a:t>PRO-SLO doktorska škola sastoji se od:</a:t>
            </a:r>
          </a:p>
          <a:p>
            <a:endParaRPr lang="hr-HR" b="1" dirty="0"/>
          </a:p>
          <a:p>
            <a:r>
              <a:rPr lang="hr-HR" b="1" dirty="0"/>
              <a:t>1. Online dio</a:t>
            </a:r>
            <a:r>
              <a:rPr lang="hr-HR" dirty="0"/>
              <a:t> (5 dana: 3. - 7. veljače 2025.)</a:t>
            </a:r>
          </a:p>
          <a:p>
            <a:r>
              <a:rPr lang="hr-HR" dirty="0"/>
              <a:t>Studenti će učiti osnovne principe SLO-a kroz kratke tečajeve i online sastanke (</a:t>
            </a:r>
            <a:r>
              <a:rPr lang="hr-HR" dirty="0" err="1"/>
              <a:t>maks</a:t>
            </a:r>
            <a:r>
              <a:rPr lang="hr-HR" dirty="0"/>
              <a:t>. 3 sata dnevno).</a:t>
            </a:r>
          </a:p>
          <a:p>
            <a:endParaRPr lang="hr-HR" b="1" dirty="0"/>
          </a:p>
          <a:p>
            <a:r>
              <a:rPr lang="hr-HR" b="1" dirty="0"/>
              <a:t>2.  Intervalno razdoblje</a:t>
            </a:r>
            <a:r>
              <a:rPr lang="hr-HR" dirty="0"/>
              <a:t> (2 mjeseca: veljača-ožujak 2025.)</a:t>
            </a:r>
          </a:p>
          <a:p>
            <a:r>
              <a:rPr lang="hr-HR" dirty="0"/>
              <a:t>Studenti će u timovima raditi na zadacima i pripremati prezentacije za on-site tjedan, uz tjedne do dvotjedne mentorske sastanke.</a:t>
            </a:r>
          </a:p>
          <a:p>
            <a:endParaRPr lang="hr-HR" b="1" dirty="0"/>
          </a:p>
          <a:p>
            <a:r>
              <a:rPr lang="hr-HR" b="1" dirty="0"/>
              <a:t>3. On-site dio</a:t>
            </a:r>
            <a:r>
              <a:rPr lang="hr-HR" dirty="0"/>
              <a:t> (5 dana: 7. - 11. travnja 2025. + 2 dana za putovanje)</a:t>
            </a:r>
          </a:p>
          <a:p>
            <a:r>
              <a:rPr lang="hr-HR" dirty="0"/>
              <a:t>Održat će se u Varešu, Bosna i Hercegovina, gdje će studenti primijeniti svoje znanje u stvarnim SLO izazovima uz mentore iz industrije (Adriatic </a:t>
            </a:r>
            <a:r>
              <a:rPr lang="hr-HR" dirty="0" err="1"/>
              <a:t>Metals</a:t>
            </a:r>
            <a:r>
              <a:rPr lang="hr-HR" dirty="0"/>
              <a:t>). U timovima će raditi na studijama slučaja i razvijati metodologiju za postizanje SLO-a.</a:t>
            </a:r>
          </a:p>
          <a:p>
            <a:r>
              <a:rPr lang="hr-HR" b="1" dirty="0"/>
              <a:t>Radni sati:</a:t>
            </a:r>
            <a:endParaRPr lang="hr-HR" dirty="0"/>
          </a:p>
          <a:p>
            <a:r>
              <a:rPr lang="hr-HR" dirty="0"/>
              <a:t>Online sudjelovanje: 30 sati (15 sati nastave + 15 sati pripreme)</a:t>
            </a:r>
          </a:p>
          <a:p>
            <a:r>
              <a:rPr lang="hr-HR" dirty="0"/>
              <a:t>Intervalno razdoblje: 40 sati (mentorski rad i priprema projekta)</a:t>
            </a:r>
          </a:p>
          <a:p>
            <a:r>
              <a:rPr lang="hr-HR" dirty="0"/>
              <a:t>On-site sudjelovanje: 40 sati</a:t>
            </a:r>
            <a:br>
              <a:rPr lang="hr-HR" dirty="0"/>
            </a:br>
            <a:endParaRPr lang="hr-HR" dirty="0"/>
          </a:p>
          <a:p>
            <a:r>
              <a:rPr lang="hr-HR" b="1" dirty="0"/>
              <a:t>Ukupno: 110 sati</a:t>
            </a:r>
            <a:r>
              <a:rPr lang="hr-HR" dirty="0"/>
              <a:t> i 4 ECTS po završetku.</a:t>
            </a:r>
            <a:br>
              <a:rPr lang="hr-HR" dirty="0"/>
            </a:br>
            <a:endParaRPr lang="hr-HR" dirty="0"/>
          </a:p>
        </p:txBody>
      </p:sp>
      <p:sp>
        <p:nvSpPr>
          <p:cNvPr id="3" name="Naslov 2">
            <a:extLst>
              <a:ext uri="{FF2B5EF4-FFF2-40B4-BE49-F238E27FC236}">
                <a16:creationId xmlns:a16="http://schemas.microsoft.com/office/drawing/2014/main" id="{9369E076-03B8-EFD4-0886-5DB00229A58C}"/>
              </a:ext>
            </a:extLst>
          </p:cNvPr>
          <p:cNvSpPr>
            <a:spLocks noGrp="1"/>
          </p:cNvSpPr>
          <p:nvPr>
            <p:ph type="title"/>
          </p:nvPr>
        </p:nvSpPr>
        <p:spPr/>
        <p:txBody>
          <a:bodyPr/>
          <a:lstStyle/>
          <a:p>
            <a:r>
              <a:rPr lang="hr-HR" b="1" dirty="0"/>
              <a:t>Organizacija i struktura</a:t>
            </a:r>
            <a:endParaRPr lang="hr-HR" dirty="0"/>
          </a:p>
        </p:txBody>
      </p:sp>
      <p:sp>
        <p:nvSpPr>
          <p:cNvPr id="4" name="Rezervirano mjesto broja slajda 3">
            <a:extLst>
              <a:ext uri="{FF2B5EF4-FFF2-40B4-BE49-F238E27FC236}">
                <a16:creationId xmlns:a16="http://schemas.microsoft.com/office/drawing/2014/main" id="{58D9F8BB-6108-1A58-A65E-11D1350C156C}"/>
              </a:ext>
            </a:extLst>
          </p:cNvPr>
          <p:cNvSpPr>
            <a:spLocks noGrp="1"/>
          </p:cNvSpPr>
          <p:nvPr>
            <p:ph type="sldNum" sz="quarter" idx="19"/>
          </p:nvPr>
        </p:nvSpPr>
        <p:spPr/>
        <p:txBody>
          <a:bodyPr/>
          <a:lstStyle/>
          <a:p>
            <a:fld id="{28A3D32B-9EE4-634E-8394-5B7C42BAEC12}" type="slidenum">
              <a:rPr lang="en-US" smtClean="0"/>
              <a:t>4</a:t>
            </a:fld>
            <a:endParaRPr lang="en-US" dirty="0"/>
          </a:p>
        </p:txBody>
      </p:sp>
    </p:spTree>
    <p:extLst>
      <p:ext uri="{BB962C8B-B14F-4D97-AF65-F5344CB8AC3E}">
        <p14:creationId xmlns:p14="http://schemas.microsoft.com/office/powerpoint/2010/main" val="230350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AA972888-83DB-E34F-D0F6-622819784F41}"/>
              </a:ext>
            </a:extLst>
          </p:cNvPr>
          <p:cNvSpPr>
            <a:spLocks noGrp="1"/>
          </p:cNvSpPr>
          <p:nvPr>
            <p:ph type="body" sz="quarter" idx="18"/>
          </p:nvPr>
        </p:nvSpPr>
        <p:spPr>
          <a:xfrm>
            <a:off x="360000" y="1079999"/>
            <a:ext cx="11510008" cy="4665345"/>
          </a:xfrm>
        </p:spPr>
        <p:txBody>
          <a:bodyPr>
            <a:normAutofit fontScale="85000" lnSpcReduction="20000"/>
          </a:bodyPr>
          <a:lstStyle/>
          <a:p>
            <a:r>
              <a:rPr lang="hr-HR" b="1" dirty="0"/>
              <a:t>Ciljevi učenja</a:t>
            </a:r>
          </a:p>
          <a:p>
            <a:br>
              <a:rPr lang="hr-HR" dirty="0"/>
            </a:br>
            <a:r>
              <a:rPr lang="hr-HR" dirty="0"/>
              <a:t>Na kraju PRO-SLO ljetne škole, student će znati i razumjeti:</a:t>
            </a:r>
          </a:p>
          <a:p>
            <a:pPr>
              <a:buFont typeface="Arial" panose="020B0604020202020204" pitchFamily="34" charset="0"/>
              <a:buChar char="•"/>
            </a:pPr>
            <a:r>
              <a:rPr lang="hr-HR" dirty="0"/>
              <a:t> Koncept, principe i poslovni slučaj SLO-a u industriji sirovina te rizike povezane s ignoriranjem važnosti društvene licence;</a:t>
            </a:r>
          </a:p>
          <a:p>
            <a:pPr>
              <a:buFont typeface="Arial" panose="020B0604020202020204" pitchFamily="34" charset="0"/>
              <a:buChar char="•"/>
            </a:pPr>
            <a:r>
              <a:rPr lang="hr-HR" dirty="0"/>
              <a:t> Prirodu i dinamiku mreže dionika, ulogu društvenog kapitala i kako komunicirati s zajednicama za uspostavljanje legitimne SLO.</a:t>
            </a:r>
          </a:p>
          <a:p>
            <a:endParaRPr lang="hr-HR" b="1" dirty="0"/>
          </a:p>
          <a:p>
            <a:r>
              <a:rPr lang="hr-HR" b="1" dirty="0"/>
              <a:t>Ishodi učenja</a:t>
            </a:r>
          </a:p>
          <a:p>
            <a:br>
              <a:rPr lang="hr-HR" dirty="0"/>
            </a:br>
            <a:r>
              <a:rPr lang="hr-HR" dirty="0"/>
              <a:t>Na kraju PRO-SLO ljetne škole, student će biti u mogućnosti:</a:t>
            </a:r>
          </a:p>
          <a:p>
            <a:pPr>
              <a:buFont typeface="Arial" panose="020B0604020202020204" pitchFamily="34" charset="0"/>
              <a:buChar char="•"/>
            </a:pPr>
            <a:r>
              <a:rPr lang="hr-HR" dirty="0"/>
              <a:t> Raspravljati o društvenim implikacijama spornim praksama u industriji sirovina;</a:t>
            </a:r>
          </a:p>
          <a:p>
            <a:pPr>
              <a:buFont typeface="Arial" panose="020B0604020202020204" pitchFamily="34" charset="0"/>
              <a:buChar char="•"/>
            </a:pPr>
            <a:r>
              <a:rPr lang="hr-HR" dirty="0"/>
              <a:t> Objasniti principe SLO-a;</a:t>
            </a:r>
          </a:p>
          <a:p>
            <a:pPr>
              <a:buFont typeface="Arial" panose="020B0604020202020204" pitchFamily="34" charset="0"/>
              <a:buChar char="•"/>
            </a:pPr>
            <a:r>
              <a:rPr lang="hr-HR" dirty="0"/>
              <a:t> Evaluirati društvene obveze pojedinaca i tvrtki u lancu opskrbe sirovinama;</a:t>
            </a:r>
          </a:p>
          <a:p>
            <a:pPr>
              <a:buFont typeface="Arial" panose="020B0604020202020204" pitchFamily="34" charset="0"/>
              <a:buChar char="•"/>
            </a:pPr>
            <a:r>
              <a:rPr lang="hr-HR" dirty="0"/>
              <a:t> Osigurati dobre odnose s zajednicom i društvom tijekom poslovnih projekata u sektoru sirovina;</a:t>
            </a:r>
          </a:p>
          <a:p>
            <a:pPr>
              <a:buFont typeface="Arial" panose="020B0604020202020204" pitchFamily="34" charset="0"/>
              <a:buChar char="•"/>
            </a:pPr>
            <a:r>
              <a:rPr lang="hr-HR" dirty="0"/>
              <a:t> Primijeniti koncept i principe SLO-a u poslovnom slučaju u sektoru sirovina;</a:t>
            </a:r>
          </a:p>
          <a:p>
            <a:pPr>
              <a:buFont typeface="Arial" panose="020B0604020202020204" pitchFamily="34" charset="0"/>
              <a:buChar char="•"/>
            </a:pPr>
            <a:r>
              <a:rPr lang="hr-HR" dirty="0"/>
              <a:t> Razviti plan za očuvanje SLO-a u poslovanju sektora sirovina.</a:t>
            </a:r>
          </a:p>
          <a:p>
            <a:endParaRPr lang="hr-HR" dirty="0"/>
          </a:p>
        </p:txBody>
      </p:sp>
      <p:sp>
        <p:nvSpPr>
          <p:cNvPr id="3" name="Naslov 2">
            <a:extLst>
              <a:ext uri="{FF2B5EF4-FFF2-40B4-BE49-F238E27FC236}">
                <a16:creationId xmlns:a16="http://schemas.microsoft.com/office/drawing/2014/main" id="{2F309997-5B87-E8D9-7B82-2234B33A839B}"/>
              </a:ext>
            </a:extLst>
          </p:cNvPr>
          <p:cNvSpPr>
            <a:spLocks noGrp="1"/>
          </p:cNvSpPr>
          <p:nvPr>
            <p:ph type="title"/>
          </p:nvPr>
        </p:nvSpPr>
        <p:spPr/>
        <p:txBody>
          <a:bodyPr/>
          <a:lstStyle/>
          <a:p>
            <a:r>
              <a:rPr lang="hr-HR" dirty="0"/>
              <a:t>Ciljevi i ishodi učenja</a:t>
            </a:r>
          </a:p>
        </p:txBody>
      </p:sp>
      <p:sp>
        <p:nvSpPr>
          <p:cNvPr id="4" name="Rezervirano mjesto broja slajda 3">
            <a:extLst>
              <a:ext uri="{FF2B5EF4-FFF2-40B4-BE49-F238E27FC236}">
                <a16:creationId xmlns:a16="http://schemas.microsoft.com/office/drawing/2014/main" id="{1F5B7AEC-3E77-D550-68C0-E48CA3ED7131}"/>
              </a:ext>
            </a:extLst>
          </p:cNvPr>
          <p:cNvSpPr>
            <a:spLocks noGrp="1"/>
          </p:cNvSpPr>
          <p:nvPr>
            <p:ph type="sldNum" sz="quarter" idx="19"/>
          </p:nvPr>
        </p:nvSpPr>
        <p:spPr/>
        <p:txBody>
          <a:bodyPr/>
          <a:lstStyle/>
          <a:p>
            <a:fld id="{28A3D32B-9EE4-634E-8394-5B7C42BAEC12}" type="slidenum">
              <a:rPr lang="en-US" smtClean="0"/>
              <a:t>5</a:t>
            </a:fld>
            <a:endParaRPr lang="en-US" dirty="0"/>
          </a:p>
        </p:txBody>
      </p:sp>
    </p:spTree>
    <p:extLst>
      <p:ext uri="{BB962C8B-B14F-4D97-AF65-F5344CB8AC3E}">
        <p14:creationId xmlns:p14="http://schemas.microsoft.com/office/powerpoint/2010/main" val="24718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BE930F2D-FB33-3F05-BF1F-9B254EE2CBF7}"/>
              </a:ext>
            </a:extLst>
          </p:cNvPr>
          <p:cNvSpPr>
            <a:spLocks noGrp="1"/>
          </p:cNvSpPr>
          <p:nvPr>
            <p:ph type="body" sz="quarter" idx="18"/>
          </p:nvPr>
        </p:nvSpPr>
        <p:spPr/>
        <p:txBody>
          <a:bodyPr/>
          <a:lstStyle/>
          <a:p>
            <a:pPr marL="342900" indent="-342900">
              <a:buFontTx/>
              <a:buChar char="-"/>
            </a:pPr>
            <a:r>
              <a:rPr lang="hr-HR" dirty="0"/>
              <a:t>Početna razina (ne zahtijeva prethodno znanje o SLO-u)</a:t>
            </a:r>
          </a:p>
          <a:p>
            <a:pPr marL="342900" indent="-342900">
              <a:buFontTx/>
              <a:buChar char="-"/>
            </a:pPr>
            <a:r>
              <a:rPr lang="hr-HR" dirty="0"/>
              <a:t>Dobrodošle različite struke</a:t>
            </a:r>
          </a:p>
          <a:p>
            <a:pPr marL="342900" indent="-342900">
              <a:buFontTx/>
              <a:buChar char="-"/>
            </a:pPr>
            <a:r>
              <a:rPr lang="hr-HR" dirty="0"/>
              <a:t>Besplatna!</a:t>
            </a:r>
          </a:p>
          <a:p>
            <a:pPr marL="342900" indent="-342900">
              <a:buFontTx/>
              <a:buChar char="-"/>
            </a:pPr>
            <a:endParaRPr lang="hr-HR" dirty="0"/>
          </a:p>
          <a:p>
            <a:endParaRPr lang="hr-HR" dirty="0"/>
          </a:p>
        </p:txBody>
      </p:sp>
      <p:sp>
        <p:nvSpPr>
          <p:cNvPr id="3" name="Naslov 2">
            <a:extLst>
              <a:ext uri="{FF2B5EF4-FFF2-40B4-BE49-F238E27FC236}">
                <a16:creationId xmlns:a16="http://schemas.microsoft.com/office/drawing/2014/main" id="{14214E2A-6298-C17C-A8C4-AFF9FCCC619B}"/>
              </a:ext>
            </a:extLst>
          </p:cNvPr>
          <p:cNvSpPr>
            <a:spLocks noGrp="1"/>
          </p:cNvSpPr>
          <p:nvPr>
            <p:ph type="title"/>
          </p:nvPr>
        </p:nvSpPr>
        <p:spPr/>
        <p:txBody>
          <a:bodyPr/>
          <a:lstStyle/>
          <a:p>
            <a:r>
              <a:rPr lang="hr-HR" dirty="0"/>
              <a:t>NAPOMENE</a:t>
            </a:r>
          </a:p>
        </p:txBody>
      </p:sp>
      <p:sp>
        <p:nvSpPr>
          <p:cNvPr id="4" name="Rezervirano mjesto broja slajda 3">
            <a:extLst>
              <a:ext uri="{FF2B5EF4-FFF2-40B4-BE49-F238E27FC236}">
                <a16:creationId xmlns:a16="http://schemas.microsoft.com/office/drawing/2014/main" id="{D51FD168-26EE-E644-BF4B-F150CD8BD363}"/>
              </a:ext>
            </a:extLst>
          </p:cNvPr>
          <p:cNvSpPr>
            <a:spLocks noGrp="1"/>
          </p:cNvSpPr>
          <p:nvPr>
            <p:ph type="sldNum" sz="quarter" idx="19"/>
          </p:nvPr>
        </p:nvSpPr>
        <p:spPr/>
        <p:txBody>
          <a:bodyPr/>
          <a:lstStyle/>
          <a:p>
            <a:fld id="{28A3D32B-9EE4-634E-8394-5B7C42BAEC12}" type="slidenum">
              <a:rPr lang="en-US" smtClean="0"/>
              <a:t>6</a:t>
            </a:fld>
            <a:endParaRPr lang="en-US" dirty="0"/>
          </a:p>
        </p:txBody>
      </p:sp>
    </p:spTree>
    <p:extLst>
      <p:ext uri="{BB962C8B-B14F-4D97-AF65-F5344CB8AC3E}">
        <p14:creationId xmlns:p14="http://schemas.microsoft.com/office/powerpoint/2010/main" val="279913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90B94B96-9B84-F674-1ECA-375FAB2FE065}"/>
              </a:ext>
            </a:extLst>
          </p:cNvPr>
          <p:cNvSpPr>
            <a:spLocks noGrp="1"/>
          </p:cNvSpPr>
          <p:nvPr>
            <p:ph type="body" sz="quarter" idx="18"/>
          </p:nvPr>
        </p:nvSpPr>
        <p:spPr/>
        <p:txBody>
          <a:bodyPr>
            <a:normAutofit fontScale="85000" lnSpcReduction="10000"/>
          </a:bodyPr>
          <a:lstStyle/>
          <a:p>
            <a:pPr>
              <a:buFont typeface="Arial" panose="020B0604020202020204" pitchFamily="34" charset="0"/>
              <a:buChar char="•"/>
            </a:pPr>
            <a:r>
              <a:rPr lang="hr-HR" dirty="0"/>
              <a:t> Student mora biti upisan u doktorski studijski program (dokaz: skenirana službena potvrda o upisu u doktorski studij)</a:t>
            </a:r>
          </a:p>
          <a:p>
            <a:pPr>
              <a:buFont typeface="Arial" panose="020B0604020202020204" pitchFamily="34" charset="0"/>
              <a:buChar char="•"/>
            </a:pPr>
            <a:r>
              <a:rPr lang="hr-HR" dirty="0"/>
              <a:t> Student treba objasniti svoju motivaciju za sudjelovanje u PRO-SLO doktorskoj školi (dokaz: Motivacijski video trajanja 1 minute kao dio prijave. Obavezni dijelovi videa:</a:t>
            </a:r>
          </a:p>
          <a:p>
            <a:pPr marL="742950" lvl="1" indent="-285750">
              <a:buFont typeface="Arial" panose="020B0604020202020204" pitchFamily="34" charset="0"/>
              <a:buChar char="•"/>
            </a:pPr>
            <a:r>
              <a:rPr lang="hr-HR" sz="1900" i="1" dirty="0"/>
              <a:t>Objasnite svoju obrazovnu pozadinu, gdje trenutno studirate (univerzitet/grad) i temu svog doktorata</a:t>
            </a:r>
          </a:p>
          <a:p>
            <a:pPr marL="742950" lvl="1" indent="-285750">
              <a:buFont typeface="Arial" panose="020B0604020202020204" pitchFamily="34" charset="0"/>
              <a:buChar char="•"/>
            </a:pPr>
            <a:r>
              <a:rPr lang="hr-HR" sz="1900" i="1" dirty="0"/>
              <a:t>Glavni razlog zbog kojeg se prijavljujete na ovu školu</a:t>
            </a:r>
          </a:p>
          <a:p>
            <a:pPr marL="742950" lvl="1" indent="-285750">
              <a:buFont typeface="Arial" panose="020B0604020202020204" pitchFamily="34" charset="0"/>
              <a:buChar char="•"/>
            </a:pPr>
            <a:r>
              <a:rPr lang="hr-HR" sz="1900" i="1" dirty="0"/>
              <a:t>Koji su vaši očekivani ishodi učenja i kako ćete ih primijeniti</a:t>
            </a:r>
            <a:br>
              <a:rPr lang="hr-HR" sz="1900" i="1" dirty="0"/>
            </a:br>
            <a:r>
              <a:rPr lang="hr-HR" sz="1900" i="1" dirty="0"/>
              <a:t>Svi motivacijski </a:t>
            </a:r>
            <a:r>
              <a:rPr lang="hr-HR" sz="1900" i="1" dirty="0" err="1"/>
              <a:t>videi</a:t>
            </a:r>
            <a:r>
              <a:rPr lang="hr-HR" sz="1900" i="1" dirty="0"/>
              <a:t> trebaju biti poslani na kristina.koret@rgn.unizg.hr)</a:t>
            </a:r>
          </a:p>
          <a:p>
            <a:pPr>
              <a:buFont typeface="Arial" panose="020B0604020202020204" pitchFamily="34" charset="0"/>
              <a:buChar char="•"/>
            </a:pPr>
            <a:r>
              <a:rPr lang="hr-HR" dirty="0"/>
              <a:t> Student treba poslati svoj životopis (u bilo kojem formatu, učitan u prijavni obrazac)</a:t>
            </a:r>
          </a:p>
          <a:p>
            <a:pPr>
              <a:buFont typeface="Arial" panose="020B0604020202020204" pitchFamily="34" charset="0"/>
              <a:buChar char="•"/>
            </a:pPr>
            <a:r>
              <a:rPr lang="hr-HR" dirty="0"/>
              <a:t> Student treba imati minimalnu razinu znanja engleskog jezika B2 (iako certifikat nije obavezan, student mora imati najmanje B2 razinu jer se cijeli tečaj izvodi na engleskom jeziku)</a:t>
            </a:r>
          </a:p>
          <a:p>
            <a:pPr>
              <a:buFont typeface="Arial" panose="020B0604020202020204" pitchFamily="34" charset="0"/>
              <a:buChar char="•"/>
            </a:pPr>
            <a:r>
              <a:rPr lang="hr-HR" dirty="0"/>
              <a:t> Student treba poslati skeniranu kopiju svog putovnice i vize (za studente izvan EU) ili osobne iskaznice (za studente iz EU)</a:t>
            </a:r>
          </a:p>
          <a:p>
            <a:pPr>
              <a:buFont typeface="Arial" panose="020B0604020202020204" pitchFamily="34" charset="0"/>
              <a:buChar char="•"/>
            </a:pPr>
            <a:endParaRPr lang="hr-HR" dirty="0"/>
          </a:p>
          <a:p>
            <a:r>
              <a:rPr lang="hr-HR" dirty="0"/>
              <a:t>Evaluacija na temelju kriterija prihvata provodi se odmah po primitku prijava potencijalnih sudionika. Student će biti obaviješten o prihvatu prijave unutar razdoblja otvorenog poziva.</a:t>
            </a:r>
          </a:p>
          <a:p>
            <a:endParaRPr lang="hr-HR" dirty="0"/>
          </a:p>
        </p:txBody>
      </p:sp>
      <p:sp>
        <p:nvSpPr>
          <p:cNvPr id="3" name="Naslov 2">
            <a:extLst>
              <a:ext uri="{FF2B5EF4-FFF2-40B4-BE49-F238E27FC236}">
                <a16:creationId xmlns:a16="http://schemas.microsoft.com/office/drawing/2014/main" id="{BC3325B9-BB70-DF3C-283D-BECE3BB8C930}"/>
              </a:ext>
            </a:extLst>
          </p:cNvPr>
          <p:cNvSpPr>
            <a:spLocks noGrp="1"/>
          </p:cNvSpPr>
          <p:nvPr>
            <p:ph type="title"/>
          </p:nvPr>
        </p:nvSpPr>
        <p:spPr/>
        <p:txBody>
          <a:bodyPr>
            <a:normAutofit fontScale="90000"/>
          </a:bodyPr>
          <a:lstStyle/>
          <a:p>
            <a:r>
              <a:rPr lang="hr-HR" b="1" dirty="0"/>
              <a:t>Kriteriji za prihvat</a:t>
            </a:r>
            <a:br>
              <a:rPr lang="hr-HR" dirty="0"/>
            </a:br>
            <a:endParaRPr lang="hr-HR" dirty="0"/>
          </a:p>
        </p:txBody>
      </p:sp>
      <p:sp>
        <p:nvSpPr>
          <p:cNvPr id="4" name="Rezervirano mjesto broja slajda 3">
            <a:extLst>
              <a:ext uri="{FF2B5EF4-FFF2-40B4-BE49-F238E27FC236}">
                <a16:creationId xmlns:a16="http://schemas.microsoft.com/office/drawing/2014/main" id="{C824EBD5-E85E-AF55-B942-FD76234F1976}"/>
              </a:ext>
            </a:extLst>
          </p:cNvPr>
          <p:cNvSpPr>
            <a:spLocks noGrp="1"/>
          </p:cNvSpPr>
          <p:nvPr>
            <p:ph type="sldNum" sz="quarter" idx="19"/>
          </p:nvPr>
        </p:nvSpPr>
        <p:spPr/>
        <p:txBody>
          <a:bodyPr/>
          <a:lstStyle/>
          <a:p>
            <a:fld id="{28A3D32B-9EE4-634E-8394-5B7C42BAEC12}" type="slidenum">
              <a:rPr lang="en-US" smtClean="0"/>
              <a:t>7</a:t>
            </a:fld>
            <a:endParaRPr lang="en-US" dirty="0"/>
          </a:p>
        </p:txBody>
      </p:sp>
    </p:spTree>
    <p:extLst>
      <p:ext uri="{BB962C8B-B14F-4D97-AF65-F5344CB8AC3E}">
        <p14:creationId xmlns:p14="http://schemas.microsoft.com/office/powerpoint/2010/main" val="266955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BCEEE506-CBEC-41D0-4466-ACFF2FF27243}"/>
              </a:ext>
            </a:extLst>
          </p:cNvPr>
          <p:cNvSpPr>
            <a:spLocks noGrp="1"/>
          </p:cNvSpPr>
          <p:nvPr>
            <p:ph type="body" sz="quarter" idx="18"/>
          </p:nvPr>
        </p:nvSpPr>
        <p:spPr/>
        <p:txBody>
          <a:bodyPr>
            <a:normAutofit fontScale="92500" lnSpcReduction="10000"/>
          </a:bodyPr>
          <a:lstStyle/>
          <a:p>
            <a:pPr marL="457200" indent="-457200">
              <a:buAutoNum type="arabicParenR"/>
            </a:pPr>
            <a:r>
              <a:rPr lang="hr-HR" dirty="0"/>
              <a:t>sudjelovati u svim komponentama doktorske škole u skladu s zahtjevima PRO-SLO programa, uključujući sudjelovanje u online sesijama, dovršavanje svih zadataka i prisustvovanje cijelom trajanju on-site komponente.  </a:t>
            </a:r>
          </a:p>
          <a:p>
            <a:pPr marL="457200" indent="-457200">
              <a:buAutoNum type="arabicParenR"/>
            </a:pPr>
            <a:r>
              <a:rPr lang="hr-HR" dirty="0"/>
              <a:t>dovršiti sve potrebne zadatke, procjene i aktivnosti te predstaviti rezultate projekta, kako je navedeno od strane organizatora škole.  </a:t>
            </a:r>
          </a:p>
          <a:p>
            <a:pPr marL="457200" indent="-457200">
              <a:buAutoNum type="arabicParenR"/>
            </a:pPr>
            <a:r>
              <a:rPr lang="hr-HR" dirty="0"/>
              <a:t>imati važeće zdravstveno osiguranje koje pokriva sve potencijalne medicinske troškove, uključujući, ali ne ograničavajući se na, hitnu medicinsku pomoć, hospitalizaciju, lijekove i druge medicinske usluge, tijekom cijelog boravka u Bosni i Hercegovini.  </a:t>
            </a:r>
          </a:p>
          <a:p>
            <a:pPr marL="457200" indent="-457200">
              <a:buAutoNum type="arabicParenR"/>
            </a:pPr>
            <a:r>
              <a:rPr lang="hr-HR" dirty="0"/>
              <a:t>organizirati vlastiti put za on-site komponentu i dostaviti sve račune za putovanje (zrakoplovne karte, autobusne ili željezničke karte; u iznimnim situacijama cestarine i gorivo) UNIZG-RGNF najkasnije mjesec dana nakon završetka škole.     </a:t>
            </a:r>
          </a:p>
          <a:p>
            <a:pPr marL="457200" indent="-457200">
              <a:buAutoNum type="arabicParenR"/>
            </a:pPr>
            <a:r>
              <a:rPr lang="hr-HR" dirty="0"/>
              <a:t>ocijeniti svoje iskustvo sudjelovanja u PRO-SLO ljetnoj/zimskoj školi 2025. godine. Evaluacija će biti provedena pomoću obrasca koji će izraditi UNIZG – RGNF. Rok za predaju evaluacijskog obrasca je 5 (kalendarskih) dana nakon posljednjeg dana on-site komponente škole.  </a:t>
            </a:r>
          </a:p>
          <a:p>
            <a:pPr marL="457200" indent="-457200">
              <a:buAutoNum type="arabicParenR"/>
            </a:pPr>
            <a:r>
              <a:rPr lang="hr-HR" dirty="0"/>
              <a:t>Sve aktivnosti moraju biti dovršene najkasnije do 12. svibnja 2025. godine. </a:t>
            </a:r>
          </a:p>
        </p:txBody>
      </p:sp>
      <p:sp>
        <p:nvSpPr>
          <p:cNvPr id="3" name="Naslov 2">
            <a:extLst>
              <a:ext uri="{FF2B5EF4-FFF2-40B4-BE49-F238E27FC236}">
                <a16:creationId xmlns:a16="http://schemas.microsoft.com/office/drawing/2014/main" id="{30E89D89-7D7C-AEDF-26B3-6A8288AFF163}"/>
              </a:ext>
            </a:extLst>
          </p:cNvPr>
          <p:cNvSpPr>
            <a:spLocks noGrp="1"/>
          </p:cNvSpPr>
          <p:nvPr>
            <p:ph type="title"/>
          </p:nvPr>
        </p:nvSpPr>
        <p:spPr/>
        <p:txBody>
          <a:bodyPr/>
          <a:lstStyle/>
          <a:p>
            <a:r>
              <a:rPr lang="hr-HR" dirty="0"/>
              <a:t>Obveze studenta</a:t>
            </a:r>
          </a:p>
        </p:txBody>
      </p:sp>
      <p:sp>
        <p:nvSpPr>
          <p:cNvPr id="4" name="Rezervirano mjesto broja slajda 3">
            <a:extLst>
              <a:ext uri="{FF2B5EF4-FFF2-40B4-BE49-F238E27FC236}">
                <a16:creationId xmlns:a16="http://schemas.microsoft.com/office/drawing/2014/main" id="{D8BE391A-E99D-A883-605E-B6FD762FDC1E}"/>
              </a:ext>
            </a:extLst>
          </p:cNvPr>
          <p:cNvSpPr>
            <a:spLocks noGrp="1"/>
          </p:cNvSpPr>
          <p:nvPr>
            <p:ph type="sldNum" sz="quarter" idx="19"/>
          </p:nvPr>
        </p:nvSpPr>
        <p:spPr/>
        <p:txBody>
          <a:bodyPr/>
          <a:lstStyle/>
          <a:p>
            <a:fld id="{28A3D32B-9EE4-634E-8394-5B7C42BAEC12}" type="slidenum">
              <a:rPr lang="en-US" smtClean="0"/>
              <a:t>8</a:t>
            </a:fld>
            <a:endParaRPr lang="en-US" dirty="0"/>
          </a:p>
        </p:txBody>
      </p:sp>
    </p:spTree>
    <p:extLst>
      <p:ext uri="{BB962C8B-B14F-4D97-AF65-F5344CB8AC3E}">
        <p14:creationId xmlns:p14="http://schemas.microsoft.com/office/powerpoint/2010/main" val="340584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262FADC9-9C09-FA83-CD2F-9FBCA4850C0E}"/>
              </a:ext>
            </a:extLst>
          </p:cNvPr>
          <p:cNvSpPr>
            <a:spLocks noGrp="1"/>
          </p:cNvSpPr>
          <p:nvPr>
            <p:ph type="body" sz="quarter" idx="18"/>
          </p:nvPr>
        </p:nvSpPr>
        <p:spPr/>
        <p:txBody>
          <a:bodyPr>
            <a:normAutofit lnSpcReduction="10000"/>
          </a:bodyPr>
          <a:lstStyle/>
          <a:p>
            <a:pPr marL="342900" indent="-342900">
              <a:buFont typeface="Arial" panose="020B0604020202020204" pitchFamily="34" charset="0"/>
              <a:buChar char="•"/>
            </a:pPr>
            <a:r>
              <a:rPr lang="hr-HR" dirty="0"/>
              <a:t>UNIZG-RGNF će osigurati i platiti smještaj za on-site komponentu</a:t>
            </a:r>
          </a:p>
          <a:p>
            <a:pPr marL="342900" indent="-342900">
              <a:buFont typeface="Arial" panose="020B0604020202020204" pitchFamily="34" charset="0"/>
              <a:buChar char="•"/>
            </a:pPr>
            <a:r>
              <a:rPr lang="hr-HR" dirty="0"/>
              <a:t>Putni troškovi studenata bit će nadoknađeni od strane UNIZG-RGNF na temelju udaljenosti:</a:t>
            </a:r>
          </a:p>
          <a:p>
            <a:pPr marL="990900" lvl="1" indent="-342900"/>
            <a:r>
              <a:rPr lang="hr-HR" dirty="0"/>
              <a:t>Za studente koji se nalaze unutar 99 km od mjesta održavanja škole: Naknada do maksimalno 50 EUR.</a:t>
            </a:r>
          </a:p>
          <a:p>
            <a:pPr marL="990900" lvl="1" indent="-342900"/>
            <a:r>
              <a:rPr lang="hr-HR" dirty="0"/>
              <a:t>Za studente koji su udaljeni između 100 i 499 km: Naknada do maksimalno 200 EUR.</a:t>
            </a:r>
          </a:p>
          <a:p>
            <a:pPr marL="990900" lvl="1" indent="-342900"/>
            <a:r>
              <a:rPr lang="hr-HR" dirty="0"/>
              <a:t>Za studente koji su udaljeni između 500 i 999 km: Naknada do maksimalno 300 EUR.</a:t>
            </a:r>
          </a:p>
          <a:p>
            <a:pPr marL="990900" lvl="1" indent="-342900"/>
            <a:r>
              <a:rPr lang="hr-HR" dirty="0"/>
              <a:t>Za studente koji su udaljeni više od 1000 km: Naknada do maksimalno 400 EUR.</a:t>
            </a:r>
          </a:p>
          <a:p>
            <a:pPr marL="342900" indent="-342900">
              <a:buFont typeface="Arial" panose="020B0604020202020204" pitchFamily="34" charset="0"/>
              <a:buChar char="•"/>
            </a:pPr>
            <a:r>
              <a:rPr lang="hr-HR" dirty="0"/>
              <a:t>Putni troškovi bit će nadoknađeni uz dostavu valjanih računa za putovanje. Ako su putni troškovi manji od navedenog iznosa, student će biti nadoknađen za stvarni iznos. Ako putni troškovi premaše navedeni iznos, nadoknada će biti ograničena na maksimalni iznos kao što je navedeno gore.</a:t>
            </a:r>
          </a:p>
          <a:p>
            <a:pPr marL="342900" indent="-342900">
              <a:buFont typeface="Arial" panose="020B0604020202020204" pitchFamily="34" charset="0"/>
              <a:buChar char="•"/>
            </a:pPr>
            <a:r>
              <a:rPr lang="hr-HR" dirty="0"/>
              <a:t>Aktivno sudjelovanje u PRO-SLO doktorskoj školi je besplatno. </a:t>
            </a:r>
          </a:p>
          <a:p>
            <a:pPr marL="342900" indent="-342900">
              <a:buFont typeface="Arial" panose="020B0604020202020204" pitchFamily="34" charset="0"/>
              <a:buChar char="•"/>
            </a:pPr>
            <a:r>
              <a:rPr lang="hr-HR" dirty="0"/>
              <a:t>Škola je financirana od strane Europskog instituta za inovacije i tehnologiju (EIT), tijela Europske unije unutar </a:t>
            </a:r>
            <a:r>
              <a:rPr lang="hr-HR" dirty="0" err="1"/>
              <a:t>Horizon</a:t>
            </a:r>
            <a:r>
              <a:rPr lang="hr-HR" dirty="0"/>
              <a:t> 2020.</a:t>
            </a:r>
          </a:p>
          <a:p>
            <a:endParaRPr lang="hr-HR" dirty="0"/>
          </a:p>
        </p:txBody>
      </p:sp>
      <p:sp>
        <p:nvSpPr>
          <p:cNvPr id="3" name="Naslov 2">
            <a:extLst>
              <a:ext uri="{FF2B5EF4-FFF2-40B4-BE49-F238E27FC236}">
                <a16:creationId xmlns:a16="http://schemas.microsoft.com/office/drawing/2014/main" id="{69159B63-8A22-25D3-81D5-496515616CCD}"/>
              </a:ext>
            </a:extLst>
          </p:cNvPr>
          <p:cNvSpPr>
            <a:spLocks noGrp="1"/>
          </p:cNvSpPr>
          <p:nvPr>
            <p:ph type="title"/>
          </p:nvPr>
        </p:nvSpPr>
        <p:spPr/>
        <p:txBody>
          <a:bodyPr>
            <a:normAutofit fontScale="90000"/>
          </a:bodyPr>
          <a:lstStyle/>
          <a:p>
            <a:r>
              <a:rPr lang="hr-HR" b="1" dirty="0"/>
              <a:t>Prava studenata</a:t>
            </a:r>
            <a:br>
              <a:rPr lang="hr-HR" dirty="0"/>
            </a:br>
            <a:endParaRPr lang="hr-HR" dirty="0"/>
          </a:p>
        </p:txBody>
      </p:sp>
      <p:sp>
        <p:nvSpPr>
          <p:cNvPr id="4" name="Rezervirano mjesto broja slajda 3">
            <a:extLst>
              <a:ext uri="{FF2B5EF4-FFF2-40B4-BE49-F238E27FC236}">
                <a16:creationId xmlns:a16="http://schemas.microsoft.com/office/drawing/2014/main" id="{04FFE160-97DB-CD0F-3893-ACC2864B6C82}"/>
              </a:ext>
            </a:extLst>
          </p:cNvPr>
          <p:cNvSpPr>
            <a:spLocks noGrp="1"/>
          </p:cNvSpPr>
          <p:nvPr>
            <p:ph type="sldNum" sz="quarter" idx="19"/>
          </p:nvPr>
        </p:nvSpPr>
        <p:spPr/>
        <p:txBody>
          <a:bodyPr/>
          <a:lstStyle/>
          <a:p>
            <a:fld id="{28A3D32B-9EE4-634E-8394-5B7C42BAEC12}" type="slidenum">
              <a:rPr lang="en-US" smtClean="0"/>
              <a:t>9</a:t>
            </a:fld>
            <a:endParaRPr lang="en-US" dirty="0"/>
          </a:p>
        </p:txBody>
      </p:sp>
    </p:spTree>
    <p:extLst>
      <p:ext uri="{BB962C8B-B14F-4D97-AF65-F5344CB8AC3E}">
        <p14:creationId xmlns:p14="http://schemas.microsoft.com/office/powerpoint/2010/main" val="22682158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CoverTitel1"/>
</p:tagLst>
</file>

<file path=ppt/tags/tag10.xml><?xml version="1.0" encoding="utf-8"?>
<p:tagLst xmlns:a="http://schemas.openxmlformats.org/drawingml/2006/main" xmlns:r="http://schemas.openxmlformats.org/officeDocument/2006/relationships" xmlns:p="http://schemas.openxmlformats.org/presentationml/2006/main">
  <p:tag name="RNRSTYLE" val="CoverTitel1"/>
</p:tagLst>
</file>

<file path=ppt/tags/tag11.xml><?xml version="1.0" encoding="utf-8"?>
<p:tagLst xmlns:a="http://schemas.openxmlformats.org/drawingml/2006/main" xmlns:r="http://schemas.openxmlformats.org/officeDocument/2006/relationships" xmlns:p="http://schemas.openxmlformats.org/presentationml/2006/main">
  <p:tag name="RNRSTYLE" val="CoverTitel1"/>
</p:tagLst>
</file>

<file path=ppt/tags/tag12.xml><?xml version="1.0" encoding="utf-8"?>
<p:tagLst xmlns:a="http://schemas.openxmlformats.org/drawingml/2006/main" xmlns:r="http://schemas.openxmlformats.org/officeDocument/2006/relationships" xmlns:p="http://schemas.openxmlformats.org/presentationml/2006/main">
  <p:tag name="RNRSTYLE" val="CoverTitel1"/>
</p:tagLst>
</file>

<file path=ppt/tags/tag13.xml><?xml version="1.0" encoding="utf-8"?>
<p:tagLst xmlns:a="http://schemas.openxmlformats.org/drawingml/2006/main" xmlns:r="http://schemas.openxmlformats.org/officeDocument/2006/relationships" xmlns:p="http://schemas.openxmlformats.org/presentationml/2006/main">
  <p:tag name="RNRSTYLE" val="CoverTitel1"/>
</p:tagLst>
</file>

<file path=ppt/tags/tag14.xml><?xml version="1.0" encoding="utf-8"?>
<p:tagLst xmlns:a="http://schemas.openxmlformats.org/drawingml/2006/main" xmlns:r="http://schemas.openxmlformats.org/officeDocument/2006/relationships" xmlns:p="http://schemas.openxmlformats.org/presentationml/2006/main">
  <p:tag name="RNRSTYLE" val="CoverTitel1"/>
</p:tagLst>
</file>

<file path=ppt/tags/tag15.xml><?xml version="1.0" encoding="utf-8"?>
<p:tagLst xmlns:a="http://schemas.openxmlformats.org/drawingml/2006/main" xmlns:r="http://schemas.openxmlformats.org/officeDocument/2006/relationships" xmlns:p="http://schemas.openxmlformats.org/presentationml/2006/main">
  <p:tag name="RNRSTYLE" val="CoverTitel1"/>
</p:tagLst>
</file>

<file path=ppt/tags/tag16.xml><?xml version="1.0" encoding="utf-8"?>
<p:tagLst xmlns:a="http://schemas.openxmlformats.org/drawingml/2006/main" xmlns:r="http://schemas.openxmlformats.org/officeDocument/2006/relationships" xmlns:p="http://schemas.openxmlformats.org/presentationml/2006/main">
  <p:tag name="RNRSTYLE" val="CoverTitel1"/>
</p:tagLst>
</file>

<file path=ppt/tags/tag17.xml><?xml version="1.0" encoding="utf-8"?>
<p:tagLst xmlns:a="http://schemas.openxmlformats.org/drawingml/2006/main" xmlns:r="http://schemas.openxmlformats.org/officeDocument/2006/relationships" xmlns:p="http://schemas.openxmlformats.org/presentationml/2006/main">
  <p:tag name="RNRSTYLE" val="CoverTitel1"/>
</p:tagLst>
</file>

<file path=ppt/tags/tag18.xml><?xml version="1.0" encoding="utf-8"?>
<p:tagLst xmlns:a="http://schemas.openxmlformats.org/drawingml/2006/main" xmlns:r="http://schemas.openxmlformats.org/officeDocument/2006/relationships" xmlns:p="http://schemas.openxmlformats.org/presentationml/2006/main">
  <p:tag name="RNRSTYLE" val="CoverTitel1"/>
</p:tagLst>
</file>

<file path=ppt/tags/tag19.xml><?xml version="1.0" encoding="utf-8"?>
<p:tagLst xmlns:a="http://schemas.openxmlformats.org/drawingml/2006/main" xmlns:r="http://schemas.openxmlformats.org/officeDocument/2006/relationships" xmlns:p="http://schemas.openxmlformats.org/presentationml/2006/main">
  <p:tag name="RNRSTYLE" val="CoverTitel1"/>
</p:tagLst>
</file>

<file path=ppt/tags/tag2.xml><?xml version="1.0" encoding="utf-8"?>
<p:tagLst xmlns:a="http://schemas.openxmlformats.org/drawingml/2006/main" xmlns:r="http://schemas.openxmlformats.org/officeDocument/2006/relationships" xmlns:p="http://schemas.openxmlformats.org/presentationml/2006/main">
  <p:tag name="RNRSTYLE" val="CoverTitel1"/>
</p:tagLst>
</file>

<file path=ppt/tags/tag20.xml><?xml version="1.0" encoding="utf-8"?>
<p:tagLst xmlns:a="http://schemas.openxmlformats.org/drawingml/2006/main" xmlns:r="http://schemas.openxmlformats.org/officeDocument/2006/relationships" xmlns:p="http://schemas.openxmlformats.org/presentationml/2006/main">
  <p:tag name="RNRSTYLE" val="CoverTitel1"/>
</p:tagLst>
</file>

<file path=ppt/tags/tag3.xml><?xml version="1.0" encoding="utf-8"?>
<p:tagLst xmlns:a="http://schemas.openxmlformats.org/drawingml/2006/main" xmlns:r="http://schemas.openxmlformats.org/officeDocument/2006/relationships" xmlns:p="http://schemas.openxmlformats.org/presentationml/2006/main">
  <p:tag name="RNRSTYLE" val="CoverTitel1"/>
</p:tagLst>
</file>

<file path=ppt/tags/tag4.xml><?xml version="1.0" encoding="utf-8"?>
<p:tagLst xmlns:a="http://schemas.openxmlformats.org/drawingml/2006/main" xmlns:r="http://schemas.openxmlformats.org/officeDocument/2006/relationships" xmlns:p="http://schemas.openxmlformats.org/presentationml/2006/main">
  <p:tag name="RNRSTYLE" val="CoverTitel1"/>
</p:tagLst>
</file>

<file path=ppt/tags/tag5.xml><?xml version="1.0" encoding="utf-8"?>
<p:tagLst xmlns:a="http://schemas.openxmlformats.org/drawingml/2006/main" xmlns:r="http://schemas.openxmlformats.org/officeDocument/2006/relationships" xmlns:p="http://schemas.openxmlformats.org/presentationml/2006/main">
  <p:tag name="RNRSTYLE" val="CoverTitel1"/>
</p:tagLst>
</file>

<file path=ppt/tags/tag6.xml><?xml version="1.0" encoding="utf-8"?>
<p:tagLst xmlns:a="http://schemas.openxmlformats.org/drawingml/2006/main" xmlns:r="http://schemas.openxmlformats.org/officeDocument/2006/relationships" xmlns:p="http://schemas.openxmlformats.org/presentationml/2006/main">
  <p:tag name="RNRSTYLE" val="CoverTitel1"/>
</p:tagLst>
</file>

<file path=ppt/tags/tag7.xml><?xml version="1.0" encoding="utf-8"?>
<p:tagLst xmlns:a="http://schemas.openxmlformats.org/drawingml/2006/main" xmlns:r="http://schemas.openxmlformats.org/officeDocument/2006/relationships" xmlns:p="http://schemas.openxmlformats.org/presentationml/2006/main">
  <p:tag name="RNRSTYLE" val="CoverTitel1"/>
</p:tagLst>
</file>

<file path=ppt/tags/tag8.xml><?xml version="1.0" encoding="utf-8"?>
<p:tagLst xmlns:a="http://schemas.openxmlformats.org/drawingml/2006/main" xmlns:r="http://schemas.openxmlformats.org/officeDocument/2006/relationships" xmlns:p="http://schemas.openxmlformats.org/presentationml/2006/main">
  <p:tag name="RNRSTYLE" val="CoverTitel1"/>
</p:tagLst>
</file>

<file path=ppt/tags/tag9.xml><?xml version="1.0" encoding="utf-8"?>
<p:tagLst xmlns:a="http://schemas.openxmlformats.org/drawingml/2006/main" xmlns:r="http://schemas.openxmlformats.org/officeDocument/2006/relationships" xmlns:p="http://schemas.openxmlformats.org/presentationml/2006/main">
  <p:tag name="RNRSTYLE" val="CoverTitel1"/>
</p:tagLst>
</file>

<file path=ppt/theme/theme1.xml><?xml version="1.0" encoding="utf-8"?>
<a:theme xmlns:a="http://schemas.openxmlformats.org/drawingml/2006/main" name="1_COVER SLIDE White">
  <a:themeElements>
    <a:clrScheme name="EIT RawMaterials">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069ABC2-83F3-0C4E-A62C-1B6D9367A1DD}" vid="{AFEFD578-9A2B-5C43-A622-F6ED11180A7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VER SLIDE Blu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069ABC2-83F3-0C4E-A62C-1B6D9367A1DD}" vid="{AFEFD578-9A2B-5C43-A622-F6ED11180A79}"/>
    </a:ext>
  </a:extLst>
</a:theme>
</file>

<file path=ppt/theme/theme3.xml><?xml version="1.0" encoding="utf-8"?>
<a:theme xmlns:a="http://schemas.openxmlformats.org/drawingml/2006/main" name="Content Slides">
  <a:themeElements>
    <a:clrScheme name="EIT RawMaterials">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4.xml><?xml version="1.0" encoding="utf-8"?>
<a:theme xmlns:a="http://schemas.openxmlformats.org/drawingml/2006/main" name="Charts Slide">
  <a:themeElements>
    <a:clrScheme name="EIT RawMaterials">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5.xml><?xml version="1.0" encoding="utf-8"?>
<a:theme xmlns:a="http://schemas.openxmlformats.org/drawingml/2006/main" name="Content Slides Blu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6.xml><?xml version="1.0" encoding="utf-8"?>
<a:theme xmlns:a="http://schemas.openxmlformats.org/drawingml/2006/main" name="Content Slides Green">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7.xml><?xml version="1.0" encoding="utf-8"?>
<a:theme xmlns:a="http://schemas.openxmlformats.org/drawingml/2006/main" name="Custom Background">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8.xml><?xml version="1.0" encoding="utf-8"?>
<a:theme xmlns:a="http://schemas.openxmlformats.org/drawingml/2006/main" name="4_Background Image_Title Background">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069ABC2-83F3-0C4E-A62C-1B6D9367A1DD}" vid="{AFEFD578-9A2B-5C43-A622-F6ED11180A79}"/>
    </a:ext>
  </a:extLst>
</a:theme>
</file>

<file path=ppt/theme/theme9.xml><?xml version="1.0" encoding="utf-8"?>
<a:theme xmlns:a="http://schemas.openxmlformats.org/drawingml/2006/main" name="4_Background Imag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069ABC2-83F3-0C4E-A62C-1B6D9367A1DD}" vid="{AFEFD578-9A2B-5C43-A622-F6ED11180A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f28978f-b0f5-4a37-8376-f841b92b913c">U2EH5SR6QKF7-197960991-63</_dlc_DocId>
    <_dlc_DocIdUrl xmlns="8f28978f-b0f5-4a37-8376-f841b92b913c">
      <Url>https://xex.sharepoint.com/eit/_layouts/15/DocIdRedir.aspx?ID=U2EH5SR6QKF7-197960991-63</Url>
      <Description>U2EH5SR6QKF7-197960991-63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36D5EA5AA5F7C44BA6DA44589B30076" ma:contentTypeVersion="2" ma:contentTypeDescription="Create a new document." ma:contentTypeScope="" ma:versionID="414dcbf5119e44f101dd8796f727ead0">
  <xsd:schema xmlns:xsd="http://www.w3.org/2001/XMLSchema" xmlns:xs="http://www.w3.org/2001/XMLSchema" xmlns:p="http://schemas.microsoft.com/office/2006/metadata/properties" xmlns:ns2="8f28978f-b0f5-4a37-8376-f841b92b913c" xmlns:ns3="496ed1e7-e3fc-4fbd-af20-a6d00d332ced" targetNamespace="http://schemas.microsoft.com/office/2006/metadata/properties" ma:root="true" ma:fieldsID="d8184046a888752822a664f6aff2dec1" ns2:_="" ns3:_="">
    <xsd:import namespace="8f28978f-b0f5-4a37-8376-f841b92b913c"/>
    <xsd:import namespace="496ed1e7-e3fc-4fbd-af20-a6d00d332ce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8978f-b0f5-4a37-8376-f841b92b91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96ed1e7-e3fc-4fbd-af20-a6d00d332ce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B023AD-9A76-4F3A-8CF7-51FC427A59BD}">
  <ds:schemaRefs>
    <ds:schemaRef ds:uri="http://schemas.microsoft.com/office/infopath/2007/PartnerControls"/>
    <ds:schemaRef ds:uri="http://schemas.microsoft.com/office/2006/metadata/properties"/>
    <ds:schemaRef ds:uri="http://purl.org/dc/elements/1.1/"/>
    <ds:schemaRef ds:uri="http://purl.org/dc/terms/"/>
    <ds:schemaRef ds:uri="http://schemas.microsoft.com/office/2006/documentManagement/types"/>
    <ds:schemaRef ds:uri="496ed1e7-e3fc-4fbd-af20-a6d00d332ced"/>
    <ds:schemaRef ds:uri="http://purl.org/dc/dcmitype/"/>
    <ds:schemaRef ds:uri="http://schemas.openxmlformats.org/package/2006/metadata/core-properties"/>
    <ds:schemaRef ds:uri="8f28978f-b0f5-4a37-8376-f841b92b913c"/>
    <ds:schemaRef ds:uri="http://www.w3.org/XML/1998/namespace"/>
  </ds:schemaRefs>
</ds:datastoreItem>
</file>

<file path=customXml/itemProps2.xml><?xml version="1.0" encoding="utf-8"?>
<ds:datastoreItem xmlns:ds="http://schemas.openxmlformats.org/officeDocument/2006/customXml" ds:itemID="{E6636C5C-3247-4E8A-93D6-7089F7DBA6FD}">
  <ds:schemaRefs>
    <ds:schemaRef ds:uri="http://schemas.microsoft.com/sharepoint/events"/>
  </ds:schemaRefs>
</ds:datastoreItem>
</file>

<file path=customXml/itemProps3.xml><?xml version="1.0" encoding="utf-8"?>
<ds:datastoreItem xmlns:ds="http://schemas.openxmlformats.org/officeDocument/2006/customXml" ds:itemID="{42483521-FFE7-4305-9648-CEB1C0EBD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8978f-b0f5-4a37-8376-f841b92b913c"/>
    <ds:schemaRef ds:uri="496ed1e7-e3fc-4fbd-af20-a6d00d332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7137C99-0AB9-4807-9B38-CBF0A719BD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 Text Content Slides</Template>
  <TotalTime>1292</TotalTime>
  <Words>1170</Words>
  <Application>Microsoft Office PowerPoint</Application>
  <PresentationFormat>Široki zaslon</PresentationFormat>
  <Paragraphs>104</Paragraphs>
  <Slides>11</Slides>
  <Notes>0</Notes>
  <HiddenSlides>0</HiddenSlides>
  <MMClips>0</MMClips>
  <ScaleCrop>false</ScaleCrop>
  <HeadingPairs>
    <vt:vector size="8" baseType="variant">
      <vt:variant>
        <vt:lpstr>Korišteni fontovi</vt:lpstr>
      </vt:variant>
      <vt:variant>
        <vt:i4>5</vt:i4>
      </vt:variant>
      <vt:variant>
        <vt:lpstr>Tema</vt:lpstr>
      </vt:variant>
      <vt:variant>
        <vt:i4>9</vt:i4>
      </vt:variant>
      <vt:variant>
        <vt:lpstr>Naslovi slajdova</vt:lpstr>
      </vt:variant>
      <vt:variant>
        <vt:i4>11</vt:i4>
      </vt:variant>
      <vt:variant>
        <vt:lpstr>Prilagođene projekcije</vt:lpstr>
      </vt:variant>
      <vt:variant>
        <vt:i4>1</vt:i4>
      </vt:variant>
    </vt:vector>
  </HeadingPairs>
  <TitlesOfParts>
    <vt:vector size="26" baseType="lpstr">
      <vt:lpstr>Arial</vt:lpstr>
      <vt:lpstr>Calibri</vt:lpstr>
      <vt:lpstr>Calibri Light</vt:lpstr>
      <vt:lpstr>System Font Regular</vt:lpstr>
      <vt:lpstr>Wingdings</vt:lpstr>
      <vt:lpstr>1_COVER SLIDE White</vt:lpstr>
      <vt:lpstr>2_COVER SLIDE Blue</vt:lpstr>
      <vt:lpstr>Content Slides</vt:lpstr>
      <vt:lpstr>Charts Slide</vt:lpstr>
      <vt:lpstr>Content Slides Blue</vt:lpstr>
      <vt:lpstr>Content Slides Green</vt:lpstr>
      <vt:lpstr>Custom Background</vt:lpstr>
      <vt:lpstr>4_Background Image_Title Background</vt:lpstr>
      <vt:lpstr>4_Background Image</vt:lpstr>
      <vt:lpstr>PRO-SLO  PhD Winter School - building PROfessional SLO Competence</vt:lpstr>
      <vt:lpstr>PowerPoint prezentacija</vt:lpstr>
      <vt:lpstr>Uključene institucije </vt:lpstr>
      <vt:lpstr>Organizacija i struktura</vt:lpstr>
      <vt:lpstr>Ciljevi i ishodi učenja</vt:lpstr>
      <vt:lpstr>NAPOMENE</vt:lpstr>
      <vt:lpstr>Kriteriji za prihvat </vt:lpstr>
      <vt:lpstr>Obveze studenta</vt:lpstr>
      <vt:lpstr>Prava studenata </vt:lpstr>
      <vt:lpstr>PRIJAVA ZA ŠKOLU</vt:lpstr>
      <vt:lpstr>PowerPoint prezentacija</vt:lpstr>
      <vt:lpstr>TestShow1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EIT RawMaterials</dc:title>
  <dc:subject>eit RawMaterials Presentation</dc:subject>
  <dc:creator>Katerina Thomas</dc:creator>
  <cp:keywords>16:9;eit;RawMaterials</cp:keywords>
  <dc:description/>
  <cp:lastModifiedBy>Marta Mileusnić</cp:lastModifiedBy>
  <cp:revision>280</cp:revision>
  <cp:lastPrinted>2019-08-29T09:18:01Z</cp:lastPrinted>
  <dcterms:created xsi:type="dcterms:W3CDTF">2019-08-29T09:17:22Z</dcterms:created>
  <dcterms:modified xsi:type="dcterms:W3CDTF">2024-11-12T15:05:59Z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0x010100136D5EA5AA5F7C44BA6DA44589B30076</vt:lpwstr>
  </property>
  <property fmtid="{D5CDD505-2E9C-101B-9397-08002B2CF9AE}" pid="3" name="_dlc_DocIdItemGuid">
    <vt:lpwstr>0a8a2235-7c23-414d-bc11-5455752acf16</vt:lpwstr>
  </property>
</Properties>
</file>